
<file path=[Content_Types].xml><?xml version="1.0" encoding="utf-8"?>
<Types xmlns="http://schemas.openxmlformats.org/package/2006/content-types">
  <Default ContentType="image/jpeg" Extension="jpg"/>
  <Default ContentType="application/vnd.openxmlformats-officedocument.spreadsheetml.sheet" Extension="xlsx"/>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22.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23.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package.core-properties+xml" PartName="/docProps/core.xml"/>
  <Override ContentType="application/vnd.openxmlformats-officedocument.presentationml.presentation.main+xml" PartName="/ppt/presentation.xml"/>
  <Override ContentType="application/vnd.ms-office.chartcolorstyle+xml" PartName="/ppt/charts/colors1.xml"/>
  <Override ContentType="application/vnd.ms-office.chartcolorstyle+xml" PartName="/ppt/charts/colors2.xml"/>
  <Override ContentType="application/vnd.openxmlformats-officedocument.theme+xml" PartName="/ppt/theme/theme1.xml"/>
  <Override ContentType="application/vnd.openxmlformats-officedocument.theme+xml" PartName="/ppt/theme/theme2.xml"/>
  <Override ContentType="application/vnd.openxmlformats-officedocument.drawingml.chart+xml" PartName="/ppt/charts/chart2.xml"/>
  <Override ContentType="application/vnd.openxmlformats-officedocument.drawingml.chart+xml" PartName="/ppt/charts/chart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5.xml"/>
  <Override ContentType="application/vnd.openxmlformats-officedocument.presentationml.notesSlide+xml" PartName="/ppt/notesSlides/notesSlide19.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custom-properties+xml" PartName="/docProps/custom.xml"/>
  <Override ContentType="application/binary" PartName="/ppt/metadata"/>
  <Override ContentType="application/vnd.openxmlformats-officedocument.presentationml.notesMaster+xml" PartName="/ppt/notesMasters/notesMaster1.xml"/>
  <Override ContentType="application/vnd.ms-office.chartstyle+xml" PartName="/ppt/charts/style1.xml"/>
  <Override ContentType="application/vnd.ms-office.chartstyle+xml" PartName="/ppt/charts/style2.xml"/>
  <Override ContentType="application/vnd.openxmlformats-officedocument.presentationml.presProps+xml" PartName="/ppt/presProps.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custom-properties" Target="docProps/custom.xml"/><Relationship Id="rId2" Type="http://schemas.openxmlformats.org/package/2006/relationships/metadata/core-properties" Target="docProps/core.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48"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Lst>
  <p:sldSz cy="6858000" cx="12192000"/>
  <p:notesSz cx="6858000" cy="9144000"/>
  <p:embeddedFontLst>
    <p:embeddedFont>
      <p:font typeface="Source Code Pro"/>
      <p:regular r:id="rId32"/>
      <p:bold r:id="rId33"/>
      <p:italic r:id="rId34"/>
      <p:boldItalic r:id="rId35"/>
    </p:embeddedFont>
    <p:embeddedFont>
      <p:font typeface="Quattrocento Sans"/>
      <p:regular r:id="rId36"/>
      <p:bold r:id="rId37"/>
      <p:italic r:id="rId38"/>
      <p:boldItalic r:id="rId39"/>
    </p:embeddedFont>
    <p:embeddedFont>
      <p:font typeface="Century Gothic"/>
      <p:regular r:id="rId40"/>
      <p:bold r:id="rId41"/>
      <p:italic r:id="rId42"/>
      <p:boldItalic r:id="rId43"/>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2328">
          <p15:clr>
            <a:srgbClr val="A4A3A4"/>
          </p15:clr>
        </p15:guide>
        <p15:guide id="2" pos="3864">
          <p15:clr>
            <a:srgbClr val="A4A3A4"/>
          </p15:clr>
        </p15:guide>
        <p15:guide id="3" pos="7512">
          <p15:clr>
            <a:srgbClr val="A4A3A4"/>
          </p15:clr>
        </p15:guide>
        <p15:guide id="4" pos="144">
          <p15:clr>
            <a:srgbClr val="A4A3A4"/>
          </p15:clr>
        </p15:guide>
        <p15:guide id="5" orient="horz" pos="624">
          <p15:clr>
            <a:srgbClr val="A4A3A4"/>
          </p15:clr>
        </p15:guide>
        <p15:guide id="6" orient="horz" pos="4056">
          <p15:clr>
            <a:srgbClr val="A4A3A4"/>
          </p15:clr>
        </p15:guide>
      </p15:sldGuideLst>
    </p:ext>
    <p:ext uri="http://customooxmlschemas.google.com/">
      <go:slidesCustomData xmlns:go="http://customooxmlschemas.google.com/" r:id="rId44" roundtripDataSignature="AMtx7miP5H15BRu7PY7dmdfdPdgwC0gesA=="/>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7E50796F-B442-4E27-AA58-70C2691DA713}">
  <a:tblStyle styleId="{7E50796F-B442-4E27-AA58-70C2691DA713}" styleName="Table_0">
    <a:wholeTbl>
      <a:tcTxStyle b="off" i="off">
        <a:font>
          <a:latin typeface="Segoe UI Light"/>
          <a:ea typeface="Segoe UI Light"/>
          <a:cs typeface="Segoe UI Light"/>
        </a:font>
        <a:schemeClr val="dk1"/>
      </a:tcTxStyle>
      <a:tcStyle>
        <a:tcBdr>
          <a:left>
            <a:ln cap="flat" cmpd="sng" w="12700">
              <a:solidFill>
                <a:schemeClr val="accent3"/>
              </a:solidFill>
              <a:prstDash val="solid"/>
              <a:round/>
              <a:headEnd len="sm" w="sm" type="none"/>
              <a:tailEnd len="sm" w="sm" type="none"/>
            </a:ln>
          </a:left>
          <a:right>
            <a:ln cap="flat" cmpd="sng" w="12700">
              <a:solidFill>
                <a:schemeClr val="accent3"/>
              </a:solidFill>
              <a:prstDash val="solid"/>
              <a:round/>
              <a:headEnd len="sm" w="sm" type="none"/>
              <a:tailEnd len="sm" w="sm" type="none"/>
            </a:ln>
          </a:right>
          <a:top>
            <a:ln cap="flat" cmpd="sng" w="12700">
              <a:solidFill>
                <a:schemeClr val="accent3"/>
              </a:solidFill>
              <a:prstDash val="solid"/>
              <a:round/>
              <a:headEnd len="sm" w="sm" type="none"/>
              <a:tailEnd len="sm" w="sm" type="none"/>
            </a:ln>
          </a:top>
          <a:bottom>
            <a:ln cap="flat" cmpd="sng" w="12700">
              <a:solidFill>
                <a:schemeClr val="accent3"/>
              </a:solidFill>
              <a:prstDash val="solid"/>
              <a:round/>
              <a:headEnd len="sm" w="sm" type="none"/>
              <a:tailEnd len="sm" w="sm" type="none"/>
            </a:ln>
          </a:bottom>
          <a:insideH>
            <a:ln cap="flat" cmpd="sng" w="12700">
              <a:solidFill>
                <a:schemeClr val="accent3"/>
              </a:solidFill>
              <a:prstDash val="solid"/>
              <a:round/>
              <a:headEnd len="sm" w="sm" type="none"/>
              <a:tailEnd len="sm" w="sm" type="none"/>
            </a:ln>
          </a:insideH>
          <a:insideV>
            <a:ln cap="flat" cmpd="sng" w="9525">
              <a:solidFill>
                <a:srgbClr val="000000">
                  <a:alpha val="0"/>
                </a:srgbClr>
              </a:solidFill>
              <a:prstDash val="solid"/>
              <a:round/>
              <a:headEnd len="sm" w="sm" type="none"/>
              <a:tailEnd len="sm" w="sm" type="none"/>
            </a:ln>
          </a:insideV>
        </a:tcBdr>
        <a:fill>
          <a:solidFill>
            <a:schemeClr val="lt1"/>
          </a:solidFill>
        </a:fill>
      </a:tcStyle>
    </a:wholeTbl>
    <a:band1H>
      <a:tcTxStyle b="off" i="off"/>
      <a:tcStyle>
        <a:fill>
          <a:solidFill>
            <a:srgbClr val="E6F1F5"/>
          </a:solidFill>
        </a:fill>
      </a:tcStyle>
    </a:band1H>
    <a:band2H>
      <a:tcTxStyle b="off" i="off"/>
    </a:band2H>
    <a:band1V>
      <a:tcTxStyle b="off" i="off"/>
      <a:tcStyle>
        <a:fill>
          <a:solidFill>
            <a:srgbClr val="E6F1F5"/>
          </a:solidFill>
        </a:fill>
      </a:tcStyle>
    </a:band1V>
    <a:band2V>
      <a:tcTxStyle b="off" i="off"/>
    </a:band2V>
    <a:lastCol>
      <a:tcTxStyle b="on" i="off"/>
    </a:lastCol>
    <a:firstCol>
      <a:tcTxStyle b="on" i="off"/>
    </a:firstCol>
    <a:lastRow>
      <a:tcTxStyle b="on" i="off"/>
      <a:tcStyle>
        <a:tcBdr>
          <a:top>
            <a:ln cap="flat" cmpd="sng" w="50800">
              <a:solidFill>
                <a:schemeClr val="accent3"/>
              </a:solidFill>
              <a:prstDash val="solid"/>
              <a:round/>
              <a:headEnd len="sm" w="sm" type="none"/>
              <a:tailEnd len="sm" w="sm" type="none"/>
            </a:ln>
          </a:top>
        </a:tcBdr>
        <a:fill>
          <a:solidFill>
            <a:schemeClr val="lt1"/>
          </a:solidFill>
        </a:fill>
      </a:tcStyle>
    </a:lastRow>
    <a:seCell>
      <a:tcTxStyle b="off" i="off"/>
    </a:seCell>
    <a:swCell>
      <a:tcTxStyle b="off" i="off"/>
    </a:swCell>
    <a:firstRow>
      <a:tcTxStyle b="on" i="off">
        <a:font>
          <a:latin typeface="Segoe UI Light"/>
          <a:ea typeface="Segoe UI Light"/>
          <a:cs typeface="Segoe UI Light"/>
        </a:font>
        <a:schemeClr val="lt1"/>
      </a:tcTxStyle>
      <a:tcStyle>
        <a:fill>
          <a:solidFill>
            <a:schemeClr val="accent3"/>
          </a:solidFill>
        </a:fill>
      </a:tcStyle>
    </a:firstRow>
    <a:neCell>
      <a:tcTxStyle b="off" i="off"/>
    </a:neCell>
    <a:nwCell>
      <a:tcTxStyle b="off" i="off"/>
    </a:nwCell>
  </a:tblStyle>
  <a:tblStyle styleId="{EACF8272-5700-47B9-A501-F5471177D66A}" styleName="Table_1">
    <a:wholeTbl>
      <a:tcTxStyle b="off" i="off">
        <a:font>
          <a:latin typeface="Segoe UI Light"/>
          <a:ea typeface="Segoe UI Light"/>
          <a:cs typeface="Segoe UI Light"/>
        </a:font>
        <a:schemeClr val="dk1"/>
      </a:tcTxStyle>
      <a:tcStyle>
        <a:tcBdr>
          <a:left>
            <a:ln cap="flat" cmpd="sng" w="12700">
              <a:solidFill>
                <a:schemeClr val="lt1"/>
              </a:solidFill>
              <a:prstDash val="solid"/>
              <a:round/>
              <a:headEnd len="sm" w="sm" type="none"/>
              <a:tailEnd len="sm" w="sm" type="none"/>
            </a:ln>
          </a:left>
          <a:right>
            <a:ln cap="flat" cmpd="sng" w="12700">
              <a:solidFill>
                <a:schemeClr val="lt1"/>
              </a:solidFill>
              <a:prstDash val="solid"/>
              <a:round/>
              <a:headEnd len="sm" w="sm" type="none"/>
              <a:tailEnd len="sm" w="sm" type="none"/>
            </a:ln>
          </a:right>
          <a:top>
            <a:ln cap="flat" cmpd="sng" w="12700">
              <a:solidFill>
                <a:schemeClr val="lt1"/>
              </a:solidFill>
              <a:prstDash val="solid"/>
              <a:round/>
              <a:headEnd len="sm" w="sm" type="none"/>
              <a:tailEnd len="sm" w="sm" type="none"/>
            </a:ln>
          </a:top>
          <a:bottom>
            <a:ln cap="flat" cmpd="sng" w="12700">
              <a:solidFill>
                <a:schemeClr val="lt1"/>
              </a:solidFill>
              <a:prstDash val="solid"/>
              <a:round/>
              <a:headEnd len="sm" w="sm" type="none"/>
              <a:tailEnd len="sm" w="sm" type="none"/>
            </a:ln>
          </a:bottom>
          <a:insideH>
            <a:ln cap="flat" cmpd="sng" w="12700">
              <a:solidFill>
                <a:schemeClr val="lt1"/>
              </a:solidFill>
              <a:prstDash val="solid"/>
              <a:round/>
              <a:headEnd len="sm" w="sm" type="none"/>
              <a:tailEnd len="sm" w="sm" type="none"/>
            </a:ln>
          </a:insideH>
          <a:insideV>
            <a:ln cap="flat" cmpd="sng" w="12700">
              <a:solidFill>
                <a:schemeClr val="lt1"/>
              </a:solidFill>
              <a:prstDash val="solid"/>
              <a:round/>
              <a:headEnd len="sm" w="sm" type="none"/>
              <a:tailEnd len="sm" w="sm" type="none"/>
            </a:ln>
          </a:insideV>
        </a:tcBdr>
        <a:fill>
          <a:solidFill>
            <a:srgbClr val="FAE6E6"/>
          </a:solidFill>
        </a:fill>
      </a:tcStyle>
    </a:wholeTbl>
    <a:band1H>
      <a:tcTxStyle b="off" i="off"/>
      <a:tcStyle>
        <a:fill>
          <a:solidFill>
            <a:srgbClr val="F4CACA"/>
          </a:solidFill>
        </a:fill>
      </a:tcStyle>
    </a:band1H>
    <a:band2H>
      <a:tcTxStyle b="off" i="off"/>
    </a:band2H>
    <a:band1V>
      <a:tcTxStyle b="off" i="off"/>
      <a:tcStyle>
        <a:fill>
          <a:solidFill>
            <a:srgbClr val="F4CACA"/>
          </a:solidFill>
        </a:fill>
      </a:tcStyle>
    </a:band1V>
    <a:band2V>
      <a:tcTxStyle b="off" i="off"/>
    </a:band2V>
    <a:lastCol>
      <a:tcTxStyle b="on" i="off">
        <a:font>
          <a:latin typeface="Segoe UI Light"/>
          <a:ea typeface="Segoe UI Light"/>
          <a:cs typeface="Segoe UI Light"/>
        </a:font>
        <a:schemeClr val="lt1"/>
      </a:tcTxStyle>
      <a:tcStyle>
        <a:fill>
          <a:solidFill>
            <a:schemeClr val="accent1"/>
          </a:solidFill>
        </a:fill>
      </a:tcStyle>
    </a:lastCol>
    <a:firstCol>
      <a:tcTxStyle b="on" i="off">
        <a:font>
          <a:latin typeface="Segoe UI Light"/>
          <a:ea typeface="Segoe UI Light"/>
          <a:cs typeface="Segoe UI Light"/>
        </a:font>
        <a:schemeClr val="lt1"/>
      </a:tcTxStyle>
      <a:tcStyle>
        <a:fill>
          <a:solidFill>
            <a:schemeClr val="accent1"/>
          </a:solidFill>
        </a:fill>
      </a:tcStyle>
    </a:firstCol>
    <a:lastRow>
      <a:tcTxStyle b="on" i="off">
        <a:font>
          <a:latin typeface="Segoe UI Light"/>
          <a:ea typeface="Segoe UI Light"/>
          <a:cs typeface="Segoe UI Light"/>
        </a:font>
        <a:schemeClr val="lt1"/>
      </a:tcTxStyle>
      <a:tcStyle>
        <a:tcBdr>
          <a:top>
            <a:ln cap="flat" cmpd="sng" w="38100">
              <a:solidFill>
                <a:schemeClr val="lt1"/>
              </a:solidFill>
              <a:prstDash val="solid"/>
              <a:round/>
              <a:headEnd len="sm" w="sm" type="none"/>
              <a:tailEnd len="sm" w="sm" type="none"/>
            </a:ln>
          </a:top>
        </a:tcBdr>
        <a:fill>
          <a:solidFill>
            <a:schemeClr val="accent1"/>
          </a:solidFill>
        </a:fill>
      </a:tcStyle>
    </a:lastRow>
    <a:seCell>
      <a:tcTxStyle b="off" i="off"/>
    </a:seCell>
    <a:swCell>
      <a:tcTxStyle b="off" i="off"/>
    </a:swCell>
    <a:firstRow>
      <a:tcTxStyle b="on" i="off">
        <a:font>
          <a:latin typeface="Segoe UI Light"/>
          <a:ea typeface="Segoe UI Light"/>
          <a:cs typeface="Segoe UI Light"/>
        </a:font>
        <a:schemeClr val="lt1"/>
      </a:tcTxStyle>
      <a:tcStyle>
        <a:tcBdr>
          <a:bottom>
            <a:ln cap="flat" cmpd="sng" w="38100">
              <a:solidFill>
                <a:schemeClr val="lt1"/>
              </a:solidFill>
              <a:prstDash val="solid"/>
              <a:round/>
              <a:headEnd len="sm" w="sm" type="none"/>
              <a:tailEnd len="sm" w="sm" type="none"/>
            </a:ln>
          </a:bottom>
        </a:tcBdr>
        <a:fill>
          <a:solidFill>
            <a:schemeClr val="accent1"/>
          </a:solidFill>
        </a:fill>
      </a:tcStyle>
    </a:firstRow>
    <a:neCell>
      <a:tcTxStyle b="off" i="off"/>
    </a:neCell>
    <a:nwCell>
      <a:tcTxStyle b="off" i="off"/>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2328" orient="horz"/>
        <p:guide pos="3864"/>
        <p:guide pos="7512"/>
        <p:guide pos="144"/>
        <p:guide pos="624" orient="horz"/>
        <p:guide pos="4056" orient="horz"/>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font" Target="fonts/CenturyGothic-regular.fntdata"/><Relationship Id="rId20" Type="http://schemas.openxmlformats.org/officeDocument/2006/relationships/slide" Target="slides/slide14.xml"/><Relationship Id="rId42" Type="http://schemas.openxmlformats.org/officeDocument/2006/relationships/font" Target="fonts/CenturyGothic-italic.fntdata"/><Relationship Id="rId41" Type="http://schemas.openxmlformats.org/officeDocument/2006/relationships/font" Target="fonts/CenturyGothic-bold.fntdata"/><Relationship Id="rId22" Type="http://schemas.openxmlformats.org/officeDocument/2006/relationships/slide" Target="slides/slide16.xml"/><Relationship Id="rId44" Type="http://customschemas.google.com/relationships/presentationmetadata" Target="metadata"/><Relationship Id="rId21" Type="http://schemas.openxmlformats.org/officeDocument/2006/relationships/slide" Target="slides/slide15.xml"/><Relationship Id="rId43" Type="http://schemas.openxmlformats.org/officeDocument/2006/relationships/font" Target="fonts/CenturyGothic-boldItalic.fntdata"/><Relationship Id="rId24" Type="http://schemas.openxmlformats.org/officeDocument/2006/relationships/slide" Target="slides/slide18.xml"/><Relationship Id="rId23" Type="http://schemas.openxmlformats.org/officeDocument/2006/relationships/slide" Target="slides/slide17.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slide" Target="slides/slide22.xml"/><Relationship Id="rId27" Type="http://schemas.openxmlformats.org/officeDocument/2006/relationships/slide" Target="slides/slide21.xml"/><Relationship Id="rId5" Type="http://schemas.openxmlformats.org/officeDocument/2006/relationships/slideMaster" Target="slideMasters/slideMaster1.xml"/><Relationship Id="rId6" Type="http://schemas.openxmlformats.org/officeDocument/2006/relationships/notesMaster" Target="notesMasters/notesMaster1.xml"/><Relationship Id="rId29" Type="http://schemas.openxmlformats.org/officeDocument/2006/relationships/slide" Target="slides/slide23.xml"/><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slide" Target="slides/slide25.xml"/><Relationship Id="rId30" Type="http://schemas.openxmlformats.org/officeDocument/2006/relationships/slide" Target="slides/slide24.xml"/><Relationship Id="rId11" Type="http://schemas.openxmlformats.org/officeDocument/2006/relationships/slide" Target="slides/slide5.xml"/><Relationship Id="rId33" Type="http://schemas.openxmlformats.org/officeDocument/2006/relationships/font" Target="fonts/SourceCodePro-bold.fntdata"/><Relationship Id="rId10" Type="http://schemas.openxmlformats.org/officeDocument/2006/relationships/slide" Target="slides/slide4.xml"/><Relationship Id="rId32" Type="http://schemas.openxmlformats.org/officeDocument/2006/relationships/font" Target="fonts/SourceCodePro-regular.fntdata"/><Relationship Id="rId13" Type="http://schemas.openxmlformats.org/officeDocument/2006/relationships/slide" Target="slides/slide7.xml"/><Relationship Id="rId35" Type="http://schemas.openxmlformats.org/officeDocument/2006/relationships/font" Target="fonts/SourceCodePro-boldItalic.fntdata"/><Relationship Id="rId12" Type="http://schemas.openxmlformats.org/officeDocument/2006/relationships/slide" Target="slides/slide6.xml"/><Relationship Id="rId34" Type="http://schemas.openxmlformats.org/officeDocument/2006/relationships/font" Target="fonts/SourceCodePro-italic.fntdata"/><Relationship Id="rId15" Type="http://schemas.openxmlformats.org/officeDocument/2006/relationships/slide" Target="slides/slide9.xml"/><Relationship Id="rId37" Type="http://schemas.openxmlformats.org/officeDocument/2006/relationships/font" Target="fonts/QuattrocentoSans-bold.fntdata"/><Relationship Id="rId14" Type="http://schemas.openxmlformats.org/officeDocument/2006/relationships/slide" Target="slides/slide8.xml"/><Relationship Id="rId36" Type="http://schemas.openxmlformats.org/officeDocument/2006/relationships/font" Target="fonts/QuattrocentoSans-regular.fntdata"/><Relationship Id="rId17" Type="http://schemas.openxmlformats.org/officeDocument/2006/relationships/slide" Target="slides/slide11.xml"/><Relationship Id="rId39" Type="http://schemas.openxmlformats.org/officeDocument/2006/relationships/font" Target="fonts/QuattrocentoSans-boldItalic.fntdata"/><Relationship Id="rId16" Type="http://schemas.openxmlformats.org/officeDocument/2006/relationships/slide" Target="slides/slide10.xml"/><Relationship Id="rId38" Type="http://schemas.openxmlformats.org/officeDocument/2006/relationships/font" Target="fonts/QuattrocentoSans-italic.fntdata"/><Relationship Id="rId19" Type="http://schemas.openxmlformats.org/officeDocument/2006/relationships/slide" Target="slides/slide13.xml"/><Relationship Id="rId18" Type="http://schemas.openxmlformats.org/officeDocument/2006/relationships/slide" Target="slides/slide12.xml"/></Relationships>
</file>

<file path=ppt/charts/_rels/chart1.xml.rels><?xml version="1.0" encoding="UTF-8" standalone="yes"?><Relationships xmlns="http://schemas.openxmlformats.org/package/2006/relationships"><Relationship Id="rId1" Type="http://schemas.microsoft.com/office/2011/relationships/chartStyle" Target="style1.xml"/><Relationship Id="rId2" Type="http://schemas.microsoft.com/office/2011/relationships/chartColorStyle" Target="colors1.xml"/><Relationship Id="rId3" Type="http://schemas.openxmlformats.org/officeDocument/2006/relationships/package" Target="../embeddings/Microsoft_Excel_Sheet1.xlsx"/></Relationships>
</file>

<file path=ppt/charts/_rels/chart2.xml.rels><?xml version="1.0" encoding="UTF-8" standalone="yes"?><Relationships xmlns="http://schemas.openxmlformats.org/package/2006/relationships"><Relationship Id="rId1" Type="http://schemas.microsoft.com/office/2011/relationships/chartStyle" Target="style2.xml"/><Relationship Id="rId2" Type="http://schemas.microsoft.com/office/2011/relationships/chartColorStyle" Target="colors2.xml"/><Relationship Id="rId3" Type="http://schemas.openxmlformats.org/officeDocument/2006/relationships/package" Target="../embeddings/Microsoft_Excel_Sheet2.xlsx"/></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2"/>
          <c:order val="0"/>
          <c:tx>
            <c:strRef>
              <c:f>Sheet1!$D$1</c:f>
              <c:strCache>
                <c:ptCount val="1"/>
                <c:pt idx="0">
                  <c:v>Series 3</c:v>
                </c:pt>
              </c:strCache>
            </c:strRef>
          </c:tx>
          <c:spPr>
            <a:ln w="28575" cap="rnd">
              <a:solidFill>
                <a:schemeClr val="accent3"/>
              </a:solidFill>
              <a:round/>
            </a:ln>
            <a:effectLst/>
          </c:spPr>
          <c:marker>
            <c:symbol val="circle"/>
            <c:size val="5"/>
            <c:spPr>
              <a:solidFill>
                <a:schemeClr val="accent3"/>
              </a:solidFill>
              <a:ln w="9525">
                <a:solidFill>
                  <a:schemeClr val="accent3"/>
                </a:solidFill>
              </a:ln>
              <a:effectLst/>
            </c:spPr>
          </c:marker>
          <c:cat>
            <c:strRef>
              <c:f>Sheet1!$A$2:$A$10</c:f>
              <c:strCache>
                <c:ptCount val="4"/>
                <c:pt idx="0">
                  <c:v>Category 1</c:v>
                </c:pt>
                <c:pt idx="1">
                  <c:v>Category 2</c:v>
                </c:pt>
                <c:pt idx="2">
                  <c:v>Category 3</c:v>
                </c:pt>
                <c:pt idx="3">
                  <c:v>Category 4</c:v>
                </c:pt>
              </c:strCache>
            </c:strRef>
          </c:cat>
          <c:val>
            <c:numRef>
              <c:f>Sheet1!$D$2:$D$10</c:f>
              <c:numCache>
                <c:formatCode>General</c:formatCode>
                <c:ptCount val="9"/>
                <c:pt idx="0">
                  <c:v>2</c:v>
                </c:pt>
                <c:pt idx="1">
                  <c:v>2</c:v>
                </c:pt>
                <c:pt idx="2">
                  <c:v>3</c:v>
                </c:pt>
                <c:pt idx="3">
                  <c:v>5</c:v>
                </c:pt>
                <c:pt idx="4">
                  <c:v>7</c:v>
                </c:pt>
                <c:pt idx="5">
                  <c:v>9</c:v>
                </c:pt>
                <c:pt idx="6">
                  <c:v>12</c:v>
                </c:pt>
                <c:pt idx="7">
                  <c:v>15</c:v>
                </c:pt>
                <c:pt idx="8">
                  <c:v>20</c:v>
                </c:pt>
              </c:numCache>
            </c:numRef>
          </c:val>
          <c:smooth val="0"/>
          <c:extLst>
            <c:ext xmlns:c16="http://schemas.microsoft.com/office/drawing/2014/chart" uri="{C3380CC4-5D6E-409C-BE32-E72D297353CC}">
              <c16:uniqueId val="{00000002-9221-4E34-B1DE-91754F1A4E4E}"/>
            </c:ext>
          </c:extLst>
        </c:ser>
        <c:dLbls>
          <c:showLegendKey val="0"/>
          <c:showVal val="0"/>
          <c:showCatName val="0"/>
          <c:showSerName val="0"/>
          <c:showPercent val="0"/>
          <c:showBubbleSize val="0"/>
        </c:dLbls>
        <c:marker val="1"/>
        <c:smooth val="0"/>
        <c:axId val="659086552"/>
        <c:axId val="659085568"/>
      </c:lineChart>
      <c:catAx>
        <c:axId val="659086552"/>
        <c:scaling>
          <c:orientation val="minMax"/>
        </c:scaling>
        <c:delete val="1"/>
        <c:axPos val="b"/>
        <c:numFmt formatCode="General" sourceLinked="1"/>
        <c:majorTickMark val="none"/>
        <c:minorTickMark val="none"/>
        <c:tickLblPos val="nextTo"/>
        <c:crossAx val="659085568"/>
        <c:crosses val="autoZero"/>
        <c:auto val="1"/>
        <c:lblAlgn val="ctr"/>
        <c:lblOffset val="100"/>
        <c:noMultiLvlLbl val="0"/>
      </c:catAx>
      <c:valAx>
        <c:axId val="659085568"/>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75000"/>
                    <a:lumOff val="25000"/>
                  </a:schemeClr>
                </a:solidFill>
                <a:latin typeface="+mn-lt"/>
                <a:ea typeface="+mn-ea"/>
                <a:cs typeface="+mn-cs"/>
              </a:defRPr>
            </a:pPr>
            <a:endParaRPr lang="en-US"/>
          </a:p>
        </c:txPr>
        <c:crossAx val="659086552"/>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600" b="1" i="0" u="none" strike="noStrike" kern="1200" spc="0" baseline="0">
                <a:solidFill>
                  <a:schemeClr val="tx1">
                    <a:lumMod val="65000"/>
                    <a:lumOff val="35000"/>
                  </a:schemeClr>
                </a:solidFill>
                <a:latin typeface="+mn-lt"/>
                <a:ea typeface="+mn-ea"/>
                <a:cs typeface="+mn-cs"/>
              </a:defRPr>
            </a:pPr>
            <a:r>
              <a:rPr lang="en-US" sz="1600" b="1" dirty="0"/>
              <a:t>Project</a:t>
            </a:r>
            <a:r>
              <a:rPr lang="en-US" sz="1600" b="1" baseline="0" dirty="0"/>
              <a:t> Risk Analysis</a:t>
            </a:r>
            <a:endParaRPr lang="en-US" sz="1600" b="1" dirty="0"/>
          </a:p>
        </c:rich>
      </c:tx>
      <c:overlay val="0"/>
      <c:spPr>
        <a:noFill/>
        <a:ln>
          <a:noFill/>
        </a:ln>
        <a:effectLst/>
      </c:spPr>
      <c:txPr>
        <a:bodyPr rot="0" spcFirstLastPara="1" vertOverflow="ellipsis" vert="horz" wrap="square" anchor="ctr" anchorCtr="1"/>
        <a:lstStyle/>
        <a:p>
          <a:pPr>
            <a:defRPr sz="1600" b="1"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barChart>
        <c:barDir val="col"/>
        <c:grouping val="clustered"/>
        <c:varyColors val="0"/>
        <c:ser>
          <c:idx val="0"/>
          <c:order val="0"/>
          <c:tx>
            <c:strRef>
              <c:f>Sheet1!$B$1</c:f>
              <c:strCache>
                <c:ptCount val="1"/>
                <c:pt idx="0">
                  <c:v>Series 1</c:v>
                </c:pt>
              </c:strCache>
            </c:strRef>
          </c:tx>
          <c:spPr>
            <a:solidFill>
              <a:schemeClr val="accent3">
                <a:lumMod val="75000"/>
              </a:schemeClr>
            </a:solidFill>
            <a:ln>
              <a:noFill/>
            </a:ln>
            <a:effectLst/>
          </c:spPr>
          <c:invertIfNegative val="0"/>
          <c:cat>
            <c:strRef>
              <c:f>Sheet1!$A$2</c:f>
              <c:strCache>
                <c:ptCount val="1"/>
                <c:pt idx="0">
                  <c:v>Category 1</c:v>
                </c:pt>
              </c:strCache>
            </c:strRef>
          </c:cat>
          <c:val>
            <c:numRef>
              <c:f>Sheet1!$B$2</c:f>
              <c:numCache>
                <c:formatCode>General</c:formatCode>
                <c:ptCount val="1"/>
                <c:pt idx="0">
                  <c:v>2</c:v>
                </c:pt>
              </c:numCache>
            </c:numRef>
          </c:val>
          <c:extLst>
            <c:ext xmlns:c16="http://schemas.microsoft.com/office/drawing/2014/chart" uri="{C3380CC4-5D6E-409C-BE32-E72D297353CC}">
              <c16:uniqueId val="{00000000-8649-4F49-8CBC-B30308E5CFD7}"/>
            </c:ext>
          </c:extLst>
        </c:ser>
        <c:ser>
          <c:idx val="1"/>
          <c:order val="1"/>
          <c:tx>
            <c:strRef>
              <c:f>Sheet1!$C$1</c:f>
              <c:strCache>
                <c:ptCount val="1"/>
                <c:pt idx="0">
                  <c:v>Series 2</c:v>
                </c:pt>
              </c:strCache>
            </c:strRef>
          </c:tx>
          <c:spPr>
            <a:solidFill>
              <a:schemeClr val="accent3">
                <a:lumMod val="75000"/>
              </a:schemeClr>
            </a:solidFill>
            <a:ln>
              <a:noFill/>
            </a:ln>
            <a:effectLst/>
          </c:spPr>
          <c:invertIfNegative val="0"/>
          <c:cat>
            <c:strRef>
              <c:f>Sheet1!$A$2</c:f>
              <c:strCache>
                <c:ptCount val="1"/>
                <c:pt idx="0">
                  <c:v>Category 1</c:v>
                </c:pt>
              </c:strCache>
            </c:strRef>
          </c:cat>
          <c:val>
            <c:numRef>
              <c:f>Sheet1!$C$2</c:f>
              <c:numCache>
                <c:formatCode>General</c:formatCode>
                <c:ptCount val="1"/>
                <c:pt idx="0">
                  <c:v>4</c:v>
                </c:pt>
              </c:numCache>
            </c:numRef>
          </c:val>
          <c:extLst>
            <c:ext xmlns:c16="http://schemas.microsoft.com/office/drawing/2014/chart" uri="{C3380CC4-5D6E-409C-BE32-E72D297353CC}">
              <c16:uniqueId val="{00000001-8649-4F49-8CBC-B30308E5CFD7}"/>
            </c:ext>
          </c:extLst>
        </c:ser>
        <c:ser>
          <c:idx val="2"/>
          <c:order val="2"/>
          <c:tx>
            <c:strRef>
              <c:f>Sheet1!$D$1</c:f>
              <c:strCache>
                <c:ptCount val="1"/>
                <c:pt idx="0">
                  <c:v>Series 3</c:v>
                </c:pt>
              </c:strCache>
            </c:strRef>
          </c:tx>
          <c:spPr>
            <a:solidFill>
              <a:schemeClr val="accent3">
                <a:lumMod val="75000"/>
              </a:schemeClr>
            </a:solidFill>
            <a:ln>
              <a:noFill/>
            </a:ln>
            <a:effectLst/>
          </c:spPr>
          <c:invertIfNegative val="0"/>
          <c:cat>
            <c:strRef>
              <c:f>Sheet1!$A$2</c:f>
              <c:strCache>
                <c:ptCount val="1"/>
                <c:pt idx="0">
                  <c:v>Category 1</c:v>
                </c:pt>
              </c:strCache>
            </c:strRef>
          </c:cat>
          <c:val>
            <c:numRef>
              <c:f>Sheet1!$D$2</c:f>
              <c:numCache>
                <c:formatCode>General</c:formatCode>
                <c:ptCount val="1"/>
                <c:pt idx="0">
                  <c:v>6</c:v>
                </c:pt>
              </c:numCache>
            </c:numRef>
          </c:val>
          <c:extLst>
            <c:ext xmlns:c16="http://schemas.microsoft.com/office/drawing/2014/chart" uri="{C3380CC4-5D6E-409C-BE32-E72D297353CC}">
              <c16:uniqueId val="{00000002-8649-4F49-8CBC-B30308E5CFD7}"/>
            </c:ext>
          </c:extLst>
        </c:ser>
        <c:ser>
          <c:idx val="3"/>
          <c:order val="3"/>
          <c:tx>
            <c:strRef>
              <c:f>Sheet1!$E$1</c:f>
              <c:strCache>
                <c:ptCount val="1"/>
                <c:pt idx="0">
                  <c:v>Series 4</c:v>
                </c:pt>
              </c:strCache>
            </c:strRef>
          </c:tx>
          <c:spPr>
            <a:solidFill>
              <a:schemeClr val="accent3">
                <a:lumMod val="75000"/>
              </a:schemeClr>
            </a:solidFill>
            <a:ln>
              <a:noFill/>
            </a:ln>
            <a:effectLst/>
          </c:spPr>
          <c:invertIfNegative val="0"/>
          <c:cat>
            <c:strRef>
              <c:f>Sheet1!$A$2</c:f>
              <c:strCache>
                <c:ptCount val="1"/>
                <c:pt idx="0">
                  <c:v>Category 1</c:v>
                </c:pt>
              </c:strCache>
            </c:strRef>
          </c:cat>
          <c:val>
            <c:numRef>
              <c:f>Sheet1!$E$2</c:f>
              <c:numCache>
                <c:formatCode>General</c:formatCode>
                <c:ptCount val="1"/>
                <c:pt idx="0">
                  <c:v>8</c:v>
                </c:pt>
              </c:numCache>
            </c:numRef>
          </c:val>
          <c:extLst>
            <c:ext xmlns:c16="http://schemas.microsoft.com/office/drawing/2014/chart" uri="{C3380CC4-5D6E-409C-BE32-E72D297353CC}">
              <c16:uniqueId val="{00000003-8649-4F49-8CBC-B30308E5CFD7}"/>
            </c:ext>
          </c:extLst>
        </c:ser>
        <c:ser>
          <c:idx val="4"/>
          <c:order val="4"/>
          <c:tx>
            <c:strRef>
              <c:f>Sheet1!$F$1</c:f>
              <c:strCache>
                <c:ptCount val="1"/>
                <c:pt idx="0">
                  <c:v>Series 5</c:v>
                </c:pt>
              </c:strCache>
            </c:strRef>
          </c:tx>
          <c:spPr>
            <a:solidFill>
              <a:schemeClr val="accent4">
                <a:lumMod val="75000"/>
              </a:schemeClr>
            </a:solidFill>
            <a:ln>
              <a:noFill/>
            </a:ln>
            <a:effectLst/>
          </c:spPr>
          <c:invertIfNegative val="0"/>
          <c:cat>
            <c:strRef>
              <c:f>Sheet1!$A$2</c:f>
              <c:strCache>
                <c:ptCount val="1"/>
                <c:pt idx="0">
                  <c:v>Category 1</c:v>
                </c:pt>
              </c:strCache>
            </c:strRef>
          </c:cat>
          <c:val>
            <c:numRef>
              <c:f>Sheet1!$F$2</c:f>
              <c:numCache>
                <c:formatCode>General</c:formatCode>
                <c:ptCount val="1"/>
                <c:pt idx="0">
                  <c:v>10</c:v>
                </c:pt>
              </c:numCache>
            </c:numRef>
          </c:val>
          <c:extLst>
            <c:ext xmlns:c16="http://schemas.microsoft.com/office/drawing/2014/chart" uri="{C3380CC4-5D6E-409C-BE32-E72D297353CC}">
              <c16:uniqueId val="{00000004-8649-4F49-8CBC-B30308E5CFD7}"/>
            </c:ext>
          </c:extLst>
        </c:ser>
        <c:ser>
          <c:idx val="5"/>
          <c:order val="5"/>
          <c:tx>
            <c:strRef>
              <c:f>Sheet1!$G$1</c:f>
              <c:strCache>
                <c:ptCount val="1"/>
                <c:pt idx="0">
                  <c:v>Series 6</c:v>
                </c:pt>
              </c:strCache>
            </c:strRef>
          </c:tx>
          <c:spPr>
            <a:solidFill>
              <a:schemeClr val="accent3">
                <a:lumMod val="75000"/>
              </a:schemeClr>
            </a:solidFill>
            <a:ln>
              <a:noFill/>
            </a:ln>
            <a:effectLst/>
          </c:spPr>
          <c:invertIfNegative val="0"/>
          <c:cat>
            <c:strRef>
              <c:f>Sheet1!$A$2</c:f>
              <c:strCache>
                <c:ptCount val="1"/>
                <c:pt idx="0">
                  <c:v>Category 1</c:v>
                </c:pt>
              </c:strCache>
            </c:strRef>
          </c:cat>
          <c:val>
            <c:numRef>
              <c:f>Sheet1!$G$2</c:f>
              <c:numCache>
                <c:formatCode>General</c:formatCode>
                <c:ptCount val="1"/>
                <c:pt idx="0">
                  <c:v>12</c:v>
                </c:pt>
              </c:numCache>
            </c:numRef>
          </c:val>
          <c:extLst>
            <c:ext xmlns:c16="http://schemas.microsoft.com/office/drawing/2014/chart" uri="{C3380CC4-5D6E-409C-BE32-E72D297353CC}">
              <c16:uniqueId val="{00000005-8649-4F49-8CBC-B30308E5CFD7}"/>
            </c:ext>
          </c:extLst>
        </c:ser>
        <c:ser>
          <c:idx val="6"/>
          <c:order val="6"/>
          <c:tx>
            <c:strRef>
              <c:f>Sheet1!$H$1</c:f>
              <c:strCache>
                <c:ptCount val="1"/>
                <c:pt idx="0">
                  <c:v>Series 7</c:v>
                </c:pt>
              </c:strCache>
            </c:strRef>
          </c:tx>
          <c:spPr>
            <a:solidFill>
              <a:schemeClr val="accent3">
                <a:lumMod val="75000"/>
              </a:schemeClr>
            </a:solidFill>
            <a:ln>
              <a:noFill/>
            </a:ln>
            <a:effectLst/>
          </c:spPr>
          <c:invertIfNegative val="0"/>
          <c:cat>
            <c:strRef>
              <c:f>Sheet1!$A$2</c:f>
              <c:strCache>
                <c:ptCount val="1"/>
                <c:pt idx="0">
                  <c:v>Category 1</c:v>
                </c:pt>
              </c:strCache>
            </c:strRef>
          </c:cat>
          <c:val>
            <c:numRef>
              <c:f>Sheet1!$H$2</c:f>
              <c:numCache>
                <c:formatCode>General</c:formatCode>
                <c:ptCount val="1"/>
                <c:pt idx="0">
                  <c:v>14</c:v>
                </c:pt>
              </c:numCache>
            </c:numRef>
          </c:val>
          <c:extLst>
            <c:ext xmlns:c16="http://schemas.microsoft.com/office/drawing/2014/chart" uri="{C3380CC4-5D6E-409C-BE32-E72D297353CC}">
              <c16:uniqueId val="{00000006-8649-4F49-8CBC-B30308E5CFD7}"/>
            </c:ext>
          </c:extLst>
        </c:ser>
        <c:dLbls>
          <c:showLegendKey val="0"/>
          <c:showVal val="0"/>
          <c:showCatName val="0"/>
          <c:showSerName val="0"/>
          <c:showPercent val="0"/>
          <c:showBubbleSize val="0"/>
        </c:dLbls>
        <c:gapWidth val="121"/>
        <c:overlap val="-63"/>
        <c:axId val="389775312"/>
        <c:axId val="389775968"/>
      </c:barChart>
      <c:catAx>
        <c:axId val="389775312"/>
        <c:scaling>
          <c:orientation val="minMax"/>
        </c:scaling>
        <c:delete val="1"/>
        <c:axPos val="b"/>
        <c:numFmt formatCode="General" sourceLinked="1"/>
        <c:majorTickMark val="none"/>
        <c:minorTickMark val="none"/>
        <c:tickLblPos val="nextTo"/>
        <c:crossAx val="389775968"/>
        <c:crosses val="autoZero"/>
        <c:auto val="1"/>
        <c:lblAlgn val="ctr"/>
        <c:lblOffset val="100"/>
        <c:noMultiLvlLbl val="0"/>
      </c:catAx>
      <c:valAx>
        <c:axId val="389775968"/>
        <c:scaling>
          <c:orientation val="minMax"/>
          <c:max val="18"/>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000" b="0" i="0" u="none" strike="noStrike" kern="1200" baseline="0">
                <a:solidFill>
                  <a:schemeClr val="tx1">
                    <a:lumMod val="75000"/>
                    <a:lumOff val="25000"/>
                  </a:schemeClr>
                </a:solidFill>
                <a:latin typeface="+mn-lt"/>
                <a:ea typeface="+mn-ea"/>
                <a:cs typeface="+mn-cs"/>
              </a:defRPr>
            </a:pPr>
            <a:endParaRPr lang="en-US"/>
          </a:p>
        </c:txPr>
        <c:crossAx val="389775312"/>
        <c:crosses val="autoZero"/>
        <c:crossBetween val="between"/>
        <c:majorUnit val="2"/>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332">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media/image1.jpg>
</file>

<file path=ppt/media/image10.png>
</file>

<file path=ppt/media/image11.png>
</file>

<file path=ppt/media/image12.png>
</file>

<file path=ppt/media/image13.png>
</file>

<file path=ppt/media/image2.png>
</file>

<file path=ppt/media/image3.png>
</file>

<file path=ppt/media/image4.png>
</file>

<file path=ppt/media/image5.png>
</file>

<file path=ppt/media/image6.png>
</file>

<file path=ppt/media/image7.pn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txBox="1"/>
          <p:nvPr>
            <p:ph idx="2" type="hdr"/>
          </p:nvPr>
        </p:nvSpPr>
        <p:spPr>
          <a:xfrm>
            <a:off x="0" y="0"/>
            <a:ext cx="2971800" cy="458788"/>
          </a:xfrm>
          <a:prstGeom prst="rect">
            <a:avLst/>
          </a:prstGeom>
          <a:noFill/>
          <a:ln>
            <a:noFill/>
          </a:ln>
        </p:spPr>
        <p:txBody>
          <a:bodyPr anchorCtr="0" anchor="t"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4" name="Google Shape;4;n"/>
          <p:cNvSpPr txBox="1"/>
          <p:nvPr>
            <p:ph idx="10" type="dt"/>
          </p:nvPr>
        </p:nvSpPr>
        <p:spPr>
          <a:xfrm>
            <a:off x="3884613" y="0"/>
            <a:ext cx="2971800" cy="458788"/>
          </a:xfrm>
          <a:prstGeom prst="rect">
            <a:avLst/>
          </a:prstGeom>
          <a:noFill/>
          <a:ln>
            <a:noFill/>
          </a:ln>
        </p:spPr>
        <p:txBody>
          <a:bodyPr anchorCtr="0" anchor="t" bIns="45700" lIns="91425" spcFirstLastPara="1" rIns="91425" wrap="square" tIns="45700">
            <a:noAutofit/>
          </a:bodyPr>
          <a:lstStyle>
            <a:lvl1pPr lvl="0" marR="0" rtl="0" algn="r">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5" name="Google Shape;5;n"/>
          <p:cNvSpPr/>
          <p:nvPr>
            <p:ph idx="3"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 name="Google Shape;6;n"/>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lvl1pPr indent="-228600" lvl="0" marL="4572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1pPr>
            <a:lvl2pPr indent="-228600" lvl="1" marL="9144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2pPr>
            <a:lvl3pPr indent="-228600" lvl="2" marL="13716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3pPr>
            <a:lvl4pPr indent="-228600" lvl="3" marL="18288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4pPr>
            <a:lvl5pPr indent="-228600" lvl="4" marL="22860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5pPr>
            <a:lvl6pPr indent="-228600" lvl="5" marL="27432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6pPr>
            <a:lvl7pPr indent="-228600" lvl="6" marL="32004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7pPr>
            <a:lvl8pPr indent="-228600" lvl="7" marL="36576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8pPr>
            <a:lvl9pPr indent="-228600" lvl="8" marL="41148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9pPr>
          </a:lstStyle>
          <a:p/>
        </p:txBody>
      </p:sp>
      <p:sp>
        <p:nvSpPr>
          <p:cNvPr id="7" name="Google Shape;7;n"/>
          <p:cNvSpPr txBox="1"/>
          <p:nvPr>
            <p:ph idx="11" type="ftr"/>
          </p:nvPr>
        </p:nvSpPr>
        <p:spPr>
          <a:xfrm>
            <a:off x="0" y="8685213"/>
            <a:ext cx="2971800" cy="458787"/>
          </a:xfrm>
          <a:prstGeom prst="rect">
            <a:avLst/>
          </a:prstGeom>
          <a:noFill/>
          <a:ln>
            <a:noFill/>
          </a:ln>
        </p:spPr>
        <p:txBody>
          <a:bodyPr anchorCtr="0" anchor="b"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8" name="Google Shape;8;n"/>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lnSpc>
                <a:spcPct val="100000"/>
              </a:lnSpc>
              <a:spcBef>
                <a:spcPts val="0"/>
              </a:spcBef>
              <a:spcAft>
                <a:spcPts val="0"/>
              </a:spcAft>
              <a:buClr>
                <a:srgbClr val="000000"/>
              </a:buClr>
              <a:buSzPts val="1200"/>
              <a:buFont typeface="Arial"/>
              <a:buNone/>
            </a:pPr>
            <a:fld id="{00000000-1234-1234-1234-123412341234}" type="slidenum">
              <a:rPr b="0" i="0" lang="en-US" sz="1200" u="none" cap="none" strike="noStrike">
                <a:solidFill>
                  <a:schemeClr val="dk1"/>
                </a:solidFill>
                <a:latin typeface="Calibri"/>
                <a:ea typeface="Calibri"/>
                <a:cs typeface="Calibri"/>
                <a:sym typeface="Calibri"/>
              </a:rPr>
              <a:t>‹#›</a:t>
            </a:fld>
            <a:endParaRPr b="0" i="0" sz="1200" u="none" cap="none" strike="noStrike">
              <a:solidFill>
                <a:schemeClr val="dk1"/>
              </a:solidFill>
              <a:latin typeface="Calibri"/>
              <a:ea typeface="Calibri"/>
              <a:cs typeface="Calibri"/>
              <a:sym typeface="Calibri"/>
            </a:endParaRPr>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4" name="Shape 84"/>
        <p:cNvGrpSpPr/>
        <p:nvPr/>
      </p:nvGrpSpPr>
      <p:grpSpPr>
        <a:xfrm>
          <a:off x="0" y="0"/>
          <a:ext cx="0" cy="0"/>
          <a:chOff x="0" y="0"/>
          <a:chExt cx="0" cy="0"/>
        </a:xfrm>
      </p:grpSpPr>
      <p:sp>
        <p:nvSpPr>
          <p:cNvPr id="85" name="Google Shape;85;p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86" name="Google Shape;86;p1: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87" name="Google Shape;87;p1: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US"/>
              <a:t>‹#›</a:t>
            </a:fld>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4" name="Shape 184"/>
        <p:cNvGrpSpPr/>
        <p:nvPr/>
      </p:nvGrpSpPr>
      <p:grpSpPr>
        <a:xfrm>
          <a:off x="0" y="0"/>
          <a:ext cx="0" cy="0"/>
          <a:chOff x="0" y="0"/>
          <a:chExt cx="0" cy="0"/>
        </a:xfrm>
      </p:grpSpPr>
      <p:sp>
        <p:nvSpPr>
          <p:cNvPr id="185" name="Google Shape;185;g22d91b56936_0_10: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86" name="Google Shape;186;g22d91b56936_0_1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2" name="Shape 192"/>
        <p:cNvGrpSpPr/>
        <p:nvPr/>
      </p:nvGrpSpPr>
      <p:grpSpPr>
        <a:xfrm>
          <a:off x="0" y="0"/>
          <a:ext cx="0" cy="0"/>
          <a:chOff x="0" y="0"/>
          <a:chExt cx="0" cy="0"/>
        </a:xfrm>
      </p:grpSpPr>
      <p:sp>
        <p:nvSpPr>
          <p:cNvPr id="193" name="Google Shape;193;p6: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94" name="Google Shape;194;p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8" name="Shape 198"/>
        <p:cNvGrpSpPr/>
        <p:nvPr/>
      </p:nvGrpSpPr>
      <p:grpSpPr>
        <a:xfrm>
          <a:off x="0" y="0"/>
          <a:ext cx="0" cy="0"/>
          <a:chOff x="0" y="0"/>
          <a:chExt cx="0" cy="0"/>
        </a:xfrm>
      </p:grpSpPr>
      <p:sp>
        <p:nvSpPr>
          <p:cNvPr id="199" name="Google Shape;199;p33: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200" name="Google Shape;200;p3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5" name="Shape 205"/>
        <p:cNvGrpSpPr/>
        <p:nvPr/>
      </p:nvGrpSpPr>
      <p:grpSpPr>
        <a:xfrm>
          <a:off x="0" y="0"/>
          <a:ext cx="0" cy="0"/>
          <a:chOff x="0" y="0"/>
          <a:chExt cx="0" cy="0"/>
        </a:xfrm>
      </p:grpSpPr>
      <p:sp>
        <p:nvSpPr>
          <p:cNvPr id="206" name="Google Shape;206;p34: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207" name="Google Shape;207;p3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1" name="Shape 211"/>
        <p:cNvGrpSpPr/>
        <p:nvPr/>
      </p:nvGrpSpPr>
      <p:grpSpPr>
        <a:xfrm>
          <a:off x="0" y="0"/>
          <a:ext cx="0" cy="0"/>
          <a:chOff x="0" y="0"/>
          <a:chExt cx="0" cy="0"/>
        </a:xfrm>
      </p:grpSpPr>
      <p:sp>
        <p:nvSpPr>
          <p:cNvPr id="212" name="Google Shape;212;p35: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213" name="Google Shape;213;p3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7" name="Shape 217"/>
        <p:cNvGrpSpPr/>
        <p:nvPr/>
      </p:nvGrpSpPr>
      <p:grpSpPr>
        <a:xfrm>
          <a:off x="0" y="0"/>
          <a:ext cx="0" cy="0"/>
          <a:chOff x="0" y="0"/>
          <a:chExt cx="0" cy="0"/>
        </a:xfrm>
      </p:grpSpPr>
      <p:sp>
        <p:nvSpPr>
          <p:cNvPr id="218" name="Google Shape;218;p7: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219" name="Google Shape;219;p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2" name="Shape 222"/>
        <p:cNvGrpSpPr/>
        <p:nvPr/>
      </p:nvGrpSpPr>
      <p:grpSpPr>
        <a:xfrm>
          <a:off x="0" y="0"/>
          <a:ext cx="0" cy="0"/>
          <a:chOff x="0" y="0"/>
          <a:chExt cx="0" cy="0"/>
        </a:xfrm>
      </p:grpSpPr>
      <p:sp>
        <p:nvSpPr>
          <p:cNvPr id="223" name="Google Shape;223;p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24" name="Google Shape;224;p8: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225" name="Google Shape;225;p8: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US"/>
              <a:t>‹#›</a:t>
            </a:fld>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6" name="Shape 256"/>
        <p:cNvGrpSpPr/>
        <p:nvPr/>
      </p:nvGrpSpPr>
      <p:grpSpPr>
        <a:xfrm>
          <a:off x="0" y="0"/>
          <a:ext cx="0" cy="0"/>
          <a:chOff x="0" y="0"/>
          <a:chExt cx="0" cy="0"/>
        </a:xfrm>
      </p:grpSpPr>
      <p:sp>
        <p:nvSpPr>
          <p:cNvPr id="257" name="Google Shape;257;p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58" name="Google Shape;258;p9: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259" name="Google Shape;259;p9: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US"/>
              <a:t>‹#›</a:t>
            </a:fld>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6" name="Shape 296"/>
        <p:cNvGrpSpPr/>
        <p:nvPr/>
      </p:nvGrpSpPr>
      <p:grpSpPr>
        <a:xfrm>
          <a:off x="0" y="0"/>
          <a:ext cx="0" cy="0"/>
          <a:chOff x="0" y="0"/>
          <a:chExt cx="0" cy="0"/>
        </a:xfrm>
      </p:grpSpPr>
      <p:sp>
        <p:nvSpPr>
          <p:cNvPr id="297" name="Google Shape;297;p1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98" name="Google Shape;298;p10: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299" name="Google Shape;299;p10: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US"/>
              <a:t>‹#›</a:t>
            </a:fld>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0" name="Shape 330"/>
        <p:cNvGrpSpPr/>
        <p:nvPr/>
      </p:nvGrpSpPr>
      <p:grpSpPr>
        <a:xfrm>
          <a:off x="0" y="0"/>
          <a:ext cx="0" cy="0"/>
          <a:chOff x="0" y="0"/>
          <a:chExt cx="0" cy="0"/>
        </a:xfrm>
      </p:grpSpPr>
      <p:sp>
        <p:nvSpPr>
          <p:cNvPr id="331" name="Google Shape;331;p1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32" name="Google Shape;332;p11: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333" name="Google Shape;333;p11: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US"/>
              <a:t>‹#›</a:t>
            </a:fld>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1" name="Shape 91"/>
        <p:cNvGrpSpPr/>
        <p:nvPr/>
      </p:nvGrpSpPr>
      <p:grpSpPr>
        <a:xfrm>
          <a:off x="0" y="0"/>
          <a:ext cx="0" cy="0"/>
          <a:chOff x="0" y="0"/>
          <a:chExt cx="0" cy="0"/>
        </a:xfrm>
      </p:grpSpPr>
      <p:sp>
        <p:nvSpPr>
          <p:cNvPr id="92" name="Google Shape;92;p2: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93" name="Google Shape;93;p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1" name="Shape 351"/>
        <p:cNvGrpSpPr/>
        <p:nvPr/>
      </p:nvGrpSpPr>
      <p:grpSpPr>
        <a:xfrm>
          <a:off x="0" y="0"/>
          <a:ext cx="0" cy="0"/>
          <a:chOff x="0" y="0"/>
          <a:chExt cx="0" cy="0"/>
        </a:xfrm>
      </p:grpSpPr>
      <p:sp>
        <p:nvSpPr>
          <p:cNvPr id="352" name="Google Shape;352;p1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53" name="Google Shape;353;p12: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354" name="Google Shape;354;p12: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US"/>
              <a:t>‹#›</a:t>
            </a:fld>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0" name="Shape 400"/>
        <p:cNvGrpSpPr/>
        <p:nvPr/>
      </p:nvGrpSpPr>
      <p:grpSpPr>
        <a:xfrm>
          <a:off x="0" y="0"/>
          <a:ext cx="0" cy="0"/>
          <a:chOff x="0" y="0"/>
          <a:chExt cx="0" cy="0"/>
        </a:xfrm>
      </p:grpSpPr>
      <p:sp>
        <p:nvSpPr>
          <p:cNvPr id="401" name="Google Shape;401;p1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402" name="Google Shape;402;p13: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403" name="Google Shape;403;p13: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US"/>
              <a:t>‹#›</a:t>
            </a:fld>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6" name="Shape 486"/>
        <p:cNvGrpSpPr/>
        <p:nvPr/>
      </p:nvGrpSpPr>
      <p:grpSpPr>
        <a:xfrm>
          <a:off x="0" y="0"/>
          <a:ext cx="0" cy="0"/>
          <a:chOff x="0" y="0"/>
          <a:chExt cx="0" cy="0"/>
        </a:xfrm>
      </p:grpSpPr>
      <p:sp>
        <p:nvSpPr>
          <p:cNvPr id="487" name="Google Shape;487;p1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488" name="Google Shape;488;p14: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489" name="Google Shape;489;p14: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US"/>
              <a:t>‹#›</a:t>
            </a:fld>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8" name="Shape 508"/>
        <p:cNvGrpSpPr/>
        <p:nvPr/>
      </p:nvGrpSpPr>
      <p:grpSpPr>
        <a:xfrm>
          <a:off x="0" y="0"/>
          <a:ext cx="0" cy="0"/>
          <a:chOff x="0" y="0"/>
          <a:chExt cx="0" cy="0"/>
        </a:xfrm>
      </p:grpSpPr>
      <p:sp>
        <p:nvSpPr>
          <p:cNvPr id="509" name="Google Shape;509;p1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510" name="Google Shape;510;p15: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511" name="Google Shape;511;p15: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US"/>
              <a:t>‹#›</a:t>
            </a:fld>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1" name="Shape 531"/>
        <p:cNvGrpSpPr/>
        <p:nvPr/>
      </p:nvGrpSpPr>
      <p:grpSpPr>
        <a:xfrm>
          <a:off x="0" y="0"/>
          <a:ext cx="0" cy="0"/>
          <a:chOff x="0" y="0"/>
          <a:chExt cx="0" cy="0"/>
        </a:xfrm>
      </p:grpSpPr>
      <p:sp>
        <p:nvSpPr>
          <p:cNvPr id="532" name="Google Shape;532;p1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533" name="Google Shape;533;p16: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534" name="Google Shape;534;p16: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US"/>
              <a:t>‹#›</a:t>
            </a:fld>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1" name="Shape 541"/>
        <p:cNvGrpSpPr/>
        <p:nvPr/>
      </p:nvGrpSpPr>
      <p:grpSpPr>
        <a:xfrm>
          <a:off x="0" y="0"/>
          <a:ext cx="0" cy="0"/>
          <a:chOff x="0" y="0"/>
          <a:chExt cx="0" cy="0"/>
        </a:xfrm>
      </p:grpSpPr>
      <p:sp>
        <p:nvSpPr>
          <p:cNvPr id="542" name="Google Shape;542;p1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543" name="Google Shape;543;p17: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544" name="Google Shape;544;p17: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US"/>
              <a:t>‹#›</a:t>
            </a:fld>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7" name="Shape 97"/>
        <p:cNvGrpSpPr/>
        <p:nvPr/>
      </p:nvGrpSpPr>
      <p:grpSpPr>
        <a:xfrm>
          <a:off x="0" y="0"/>
          <a:ext cx="0" cy="0"/>
          <a:chOff x="0" y="0"/>
          <a:chExt cx="0" cy="0"/>
        </a:xfrm>
      </p:grpSpPr>
      <p:sp>
        <p:nvSpPr>
          <p:cNvPr id="98" name="Google Shape;98;p30: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99" name="Google Shape;99;p3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6" name="Shape 106"/>
        <p:cNvGrpSpPr/>
        <p:nvPr/>
      </p:nvGrpSpPr>
      <p:grpSpPr>
        <a:xfrm>
          <a:off x="0" y="0"/>
          <a:ext cx="0" cy="0"/>
          <a:chOff x="0" y="0"/>
          <a:chExt cx="0" cy="0"/>
        </a:xfrm>
      </p:grpSpPr>
      <p:sp>
        <p:nvSpPr>
          <p:cNvPr id="107" name="Google Shape;107;p31: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08" name="Google Shape;108;p3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5" name="Shape 115"/>
        <p:cNvGrpSpPr/>
        <p:nvPr/>
      </p:nvGrpSpPr>
      <p:grpSpPr>
        <a:xfrm>
          <a:off x="0" y="0"/>
          <a:ext cx="0" cy="0"/>
          <a:chOff x="0" y="0"/>
          <a:chExt cx="0" cy="0"/>
        </a:xfrm>
      </p:grpSpPr>
      <p:sp>
        <p:nvSpPr>
          <p:cNvPr id="116" name="Google Shape;116;p3: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17" name="Google Shape;117;p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4" name="Shape 124"/>
        <p:cNvGrpSpPr/>
        <p:nvPr/>
      </p:nvGrpSpPr>
      <p:grpSpPr>
        <a:xfrm>
          <a:off x="0" y="0"/>
          <a:ext cx="0" cy="0"/>
          <a:chOff x="0" y="0"/>
          <a:chExt cx="0" cy="0"/>
        </a:xfrm>
      </p:grpSpPr>
      <p:sp>
        <p:nvSpPr>
          <p:cNvPr id="125" name="Google Shape;125;p4: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26" name="Google Shape;126;p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3" name="Shape 133"/>
        <p:cNvGrpSpPr/>
        <p:nvPr/>
      </p:nvGrpSpPr>
      <p:grpSpPr>
        <a:xfrm>
          <a:off x="0" y="0"/>
          <a:ext cx="0" cy="0"/>
          <a:chOff x="0" y="0"/>
          <a:chExt cx="0" cy="0"/>
        </a:xfrm>
      </p:grpSpPr>
      <p:sp>
        <p:nvSpPr>
          <p:cNvPr id="134" name="Google Shape;134;p32: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35" name="Google Shape;135;p3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9" name="Shape 149"/>
        <p:cNvGrpSpPr/>
        <p:nvPr/>
      </p:nvGrpSpPr>
      <p:grpSpPr>
        <a:xfrm>
          <a:off x="0" y="0"/>
          <a:ext cx="0" cy="0"/>
          <a:chOff x="0" y="0"/>
          <a:chExt cx="0" cy="0"/>
        </a:xfrm>
      </p:grpSpPr>
      <p:sp>
        <p:nvSpPr>
          <p:cNvPr id="150" name="Google Shape;150;p5: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51" name="Google Shape;151;p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5" name="Shape 175"/>
        <p:cNvGrpSpPr/>
        <p:nvPr/>
      </p:nvGrpSpPr>
      <p:grpSpPr>
        <a:xfrm>
          <a:off x="0" y="0"/>
          <a:ext cx="0" cy="0"/>
          <a:chOff x="0" y="0"/>
          <a:chExt cx="0" cy="0"/>
        </a:xfrm>
      </p:grpSpPr>
      <p:sp>
        <p:nvSpPr>
          <p:cNvPr id="176" name="Google Shape;176;g22d91b56936_0_0: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77" name="Google Shape;177;g22d91b56936_0_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5" name="Shape 15"/>
        <p:cNvGrpSpPr/>
        <p:nvPr/>
      </p:nvGrpSpPr>
      <p:grpSpPr>
        <a:xfrm>
          <a:off x="0" y="0"/>
          <a:ext cx="0" cy="0"/>
          <a:chOff x="0" y="0"/>
          <a:chExt cx="0" cy="0"/>
        </a:xfrm>
      </p:grpSpPr>
      <p:sp>
        <p:nvSpPr>
          <p:cNvPr id="16" name="Google Shape;16;p19"/>
          <p:cNvSpPr txBox="1"/>
          <p:nvPr>
            <p:ph type="ctrTitle"/>
          </p:nvPr>
        </p:nvSpPr>
        <p:spPr>
          <a:xfrm>
            <a:off x="1524000" y="1122363"/>
            <a:ext cx="9144000" cy="2387600"/>
          </a:xfrm>
          <a:prstGeom prst="rect">
            <a:avLst/>
          </a:prstGeom>
          <a:noFill/>
          <a:ln>
            <a:noFill/>
          </a:ln>
        </p:spPr>
        <p:txBody>
          <a:bodyPr anchorCtr="0" anchor="b" bIns="45700" lIns="91425" spcFirstLastPara="1" rIns="91425" wrap="square" tIns="45700">
            <a:normAutofit/>
          </a:bodyPr>
          <a:lstStyle>
            <a:lvl1pPr lvl="0" algn="ctr">
              <a:lnSpc>
                <a:spcPct val="90000"/>
              </a:lnSpc>
              <a:spcBef>
                <a:spcPts val="0"/>
              </a:spcBef>
              <a:spcAft>
                <a:spcPts val="0"/>
              </a:spcAft>
              <a:buClr>
                <a:schemeClr val="dk1"/>
              </a:buClr>
              <a:buSzPts val="6000"/>
              <a:buFont typeface="Century Gothic"/>
              <a:buNone/>
              <a:defRPr sz="6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7" name="Google Shape;17;p19"/>
          <p:cNvSpPr txBox="1"/>
          <p:nvPr>
            <p:ph idx="1" type="subTitle"/>
          </p:nvPr>
        </p:nvSpPr>
        <p:spPr>
          <a:xfrm>
            <a:off x="1524000" y="3602038"/>
            <a:ext cx="9144000" cy="1655762"/>
          </a:xfrm>
          <a:prstGeom prst="rect">
            <a:avLst/>
          </a:prstGeom>
          <a:noFill/>
          <a:ln>
            <a:noFill/>
          </a:ln>
        </p:spPr>
        <p:txBody>
          <a:bodyPr anchorCtr="0" anchor="t" bIns="45700" lIns="91425" spcFirstLastPara="1" rIns="91425" wrap="square" tIns="45700">
            <a:normAutofit/>
          </a:bodyPr>
          <a:lstStyle>
            <a:lvl1pPr lvl="0" algn="ctr">
              <a:lnSpc>
                <a:spcPct val="90000"/>
              </a:lnSpc>
              <a:spcBef>
                <a:spcPts val="1000"/>
              </a:spcBef>
              <a:spcAft>
                <a:spcPts val="0"/>
              </a:spcAft>
              <a:buClr>
                <a:schemeClr val="dk1"/>
              </a:buClr>
              <a:buSzPts val="2400"/>
              <a:buNone/>
              <a:defRPr sz="2400"/>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p:txBody>
      </p:sp>
      <p:sp>
        <p:nvSpPr>
          <p:cNvPr id="18" name="Google Shape;18;p19"/>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9" name="Google Shape;19;p19"/>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0" name="Google Shape;20;p19"/>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Quattrocento Sans"/>
                <a:ea typeface="Quattrocento Sans"/>
                <a:cs typeface="Quattrocento Sans"/>
                <a:sym typeface="Quattrocento Sans"/>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Quattrocento Sans"/>
                <a:ea typeface="Quattrocento Sans"/>
                <a:cs typeface="Quattrocento Sans"/>
                <a:sym typeface="Quattrocento Sans"/>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Quattrocento Sans"/>
                <a:ea typeface="Quattrocento Sans"/>
                <a:cs typeface="Quattrocento Sans"/>
                <a:sym typeface="Quattrocento Sans"/>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Quattrocento Sans"/>
                <a:ea typeface="Quattrocento Sans"/>
                <a:cs typeface="Quattrocento Sans"/>
                <a:sym typeface="Quattrocento Sans"/>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Quattrocento Sans"/>
                <a:ea typeface="Quattrocento Sans"/>
                <a:cs typeface="Quattrocento Sans"/>
                <a:sym typeface="Quattrocento Sans"/>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Quattrocento Sans"/>
                <a:ea typeface="Quattrocento Sans"/>
                <a:cs typeface="Quattrocento Sans"/>
                <a:sym typeface="Quattrocento Sans"/>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Quattrocento Sans"/>
                <a:ea typeface="Quattrocento Sans"/>
                <a:cs typeface="Quattrocento Sans"/>
                <a:sym typeface="Quattrocento Sans"/>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Quattrocento Sans"/>
                <a:ea typeface="Quattrocento Sans"/>
                <a:cs typeface="Quattrocento Sans"/>
                <a:sym typeface="Quattrocento Sans"/>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Quattrocento Sans"/>
                <a:ea typeface="Quattrocento Sans"/>
                <a:cs typeface="Quattrocento Sans"/>
                <a:sym typeface="Quattrocento Sans"/>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72" name="Shape 72"/>
        <p:cNvGrpSpPr/>
        <p:nvPr/>
      </p:nvGrpSpPr>
      <p:grpSpPr>
        <a:xfrm>
          <a:off x="0" y="0"/>
          <a:ext cx="0" cy="0"/>
          <a:chOff x="0" y="0"/>
          <a:chExt cx="0" cy="0"/>
        </a:xfrm>
      </p:grpSpPr>
      <p:sp>
        <p:nvSpPr>
          <p:cNvPr id="73" name="Google Shape;73;p28"/>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4" name="Google Shape;74;p28"/>
          <p:cNvSpPr txBox="1"/>
          <p:nvPr>
            <p:ph idx="1" type="body"/>
          </p:nvPr>
        </p:nvSpPr>
        <p:spPr>
          <a:xfrm rot="5400000">
            <a:off x="3920331" y="-1256506"/>
            <a:ext cx="4351338" cy="10515600"/>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75" name="Google Shape;75;p28"/>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6" name="Google Shape;76;p28"/>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7" name="Google Shape;77;p28"/>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Quattrocento Sans"/>
                <a:ea typeface="Quattrocento Sans"/>
                <a:cs typeface="Quattrocento Sans"/>
                <a:sym typeface="Quattrocento Sans"/>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Quattrocento Sans"/>
                <a:ea typeface="Quattrocento Sans"/>
                <a:cs typeface="Quattrocento Sans"/>
                <a:sym typeface="Quattrocento Sans"/>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Quattrocento Sans"/>
                <a:ea typeface="Quattrocento Sans"/>
                <a:cs typeface="Quattrocento Sans"/>
                <a:sym typeface="Quattrocento Sans"/>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Quattrocento Sans"/>
                <a:ea typeface="Quattrocento Sans"/>
                <a:cs typeface="Quattrocento Sans"/>
                <a:sym typeface="Quattrocento Sans"/>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Quattrocento Sans"/>
                <a:ea typeface="Quattrocento Sans"/>
                <a:cs typeface="Quattrocento Sans"/>
                <a:sym typeface="Quattrocento Sans"/>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Quattrocento Sans"/>
                <a:ea typeface="Quattrocento Sans"/>
                <a:cs typeface="Quattrocento Sans"/>
                <a:sym typeface="Quattrocento Sans"/>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Quattrocento Sans"/>
                <a:ea typeface="Quattrocento Sans"/>
                <a:cs typeface="Quattrocento Sans"/>
                <a:sym typeface="Quattrocento Sans"/>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Quattrocento Sans"/>
                <a:ea typeface="Quattrocento Sans"/>
                <a:cs typeface="Quattrocento Sans"/>
                <a:sym typeface="Quattrocento Sans"/>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Quattrocento Sans"/>
                <a:ea typeface="Quattrocento Sans"/>
                <a:cs typeface="Quattrocento Sans"/>
                <a:sym typeface="Quattrocento Sans"/>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78" name="Shape 78"/>
        <p:cNvGrpSpPr/>
        <p:nvPr/>
      </p:nvGrpSpPr>
      <p:grpSpPr>
        <a:xfrm>
          <a:off x="0" y="0"/>
          <a:ext cx="0" cy="0"/>
          <a:chOff x="0" y="0"/>
          <a:chExt cx="0" cy="0"/>
        </a:xfrm>
      </p:grpSpPr>
      <p:sp>
        <p:nvSpPr>
          <p:cNvPr id="79" name="Google Shape;79;p29"/>
          <p:cNvSpPr txBox="1"/>
          <p:nvPr>
            <p:ph type="title"/>
          </p:nvPr>
        </p:nvSpPr>
        <p:spPr>
          <a:xfrm rot="5400000">
            <a:off x="7133431" y="1956594"/>
            <a:ext cx="5811838" cy="2628900"/>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80" name="Google Shape;80;p29"/>
          <p:cNvSpPr txBox="1"/>
          <p:nvPr>
            <p:ph idx="1" type="body"/>
          </p:nvPr>
        </p:nvSpPr>
        <p:spPr>
          <a:xfrm rot="5400000">
            <a:off x="1799431" y="-596106"/>
            <a:ext cx="5811838" cy="7734300"/>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81" name="Google Shape;81;p29"/>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82" name="Google Shape;82;p29"/>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83" name="Google Shape;83;p29"/>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Quattrocento Sans"/>
                <a:ea typeface="Quattrocento Sans"/>
                <a:cs typeface="Quattrocento Sans"/>
                <a:sym typeface="Quattrocento Sans"/>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Quattrocento Sans"/>
                <a:ea typeface="Quattrocento Sans"/>
                <a:cs typeface="Quattrocento Sans"/>
                <a:sym typeface="Quattrocento Sans"/>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Quattrocento Sans"/>
                <a:ea typeface="Quattrocento Sans"/>
                <a:cs typeface="Quattrocento Sans"/>
                <a:sym typeface="Quattrocento Sans"/>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Quattrocento Sans"/>
                <a:ea typeface="Quattrocento Sans"/>
                <a:cs typeface="Quattrocento Sans"/>
                <a:sym typeface="Quattrocento Sans"/>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Quattrocento Sans"/>
                <a:ea typeface="Quattrocento Sans"/>
                <a:cs typeface="Quattrocento Sans"/>
                <a:sym typeface="Quattrocento Sans"/>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Quattrocento Sans"/>
                <a:ea typeface="Quattrocento Sans"/>
                <a:cs typeface="Quattrocento Sans"/>
                <a:sym typeface="Quattrocento Sans"/>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Quattrocento Sans"/>
                <a:ea typeface="Quattrocento Sans"/>
                <a:cs typeface="Quattrocento Sans"/>
                <a:sym typeface="Quattrocento Sans"/>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Quattrocento Sans"/>
                <a:ea typeface="Quattrocento Sans"/>
                <a:cs typeface="Quattrocento Sans"/>
                <a:sym typeface="Quattrocento Sans"/>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Quattrocento Sans"/>
                <a:ea typeface="Quattrocento Sans"/>
                <a:cs typeface="Quattrocento Sans"/>
                <a:sym typeface="Quattrocento Sans"/>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21" name="Shape 21"/>
        <p:cNvGrpSpPr/>
        <p:nvPr/>
      </p:nvGrpSpPr>
      <p:grpSpPr>
        <a:xfrm>
          <a:off x="0" y="0"/>
          <a:ext cx="0" cy="0"/>
          <a:chOff x="0" y="0"/>
          <a:chExt cx="0" cy="0"/>
        </a:xfrm>
      </p:grpSpPr>
      <p:sp>
        <p:nvSpPr>
          <p:cNvPr id="22" name="Google Shape;22;p20"/>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3" name="Google Shape;23;p20"/>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24" name="Google Shape;24;p20"/>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5" name="Google Shape;25;p20"/>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6" name="Google Shape;26;p20"/>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Quattrocento Sans"/>
                <a:ea typeface="Quattrocento Sans"/>
                <a:cs typeface="Quattrocento Sans"/>
                <a:sym typeface="Quattrocento Sans"/>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Quattrocento Sans"/>
                <a:ea typeface="Quattrocento Sans"/>
                <a:cs typeface="Quattrocento Sans"/>
                <a:sym typeface="Quattrocento Sans"/>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Quattrocento Sans"/>
                <a:ea typeface="Quattrocento Sans"/>
                <a:cs typeface="Quattrocento Sans"/>
                <a:sym typeface="Quattrocento Sans"/>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Quattrocento Sans"/>
                <a:ea typeface="Quattrocento Sans"/>
                <a:cs typeface="Quattrocento Sans"/>
                <a:sym typeface="Quattrocento Sans"/>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Quattrocento Sans"/>
                <a:ea typeface="Quattrocento Sans"/>
                <a:cs typeface="Quattrocento Sans"/>
                <a:sym typeface="Quattrocento Sans"/>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Quattrocento Sans"/>
                <a:ea typeface="Quattrocento Sans"/>
                <a:cs typeface="Quattrocento Sans"/>
                <a:sym typeface="Quattrocento Sans"/>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Quattrocento Sans"/>
                <a:ea typeface="Quattrocento Sans"/>
                <a:cs typeface="Quattrocento Sans"/>
                <a:sym typeface="Quattrocento Sans"/>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Quattrocento Sans"/>
                <a:ea typeface="Quattrocento Sans"/>
                <a:cs typeface="Quattrocento Sans"/>
                <a:sym typeface="Quattrocento Sans"/>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Quattrocento Sans"/>
                <a:ea typeface="Quattrocento Sans"/>
                <a:cs typeface="Quattrocento Sans"/>
                <a:sym typeface="Quattrocento Sans"/>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27" name="Shape 27"/>
        <p:cNvGrpSpPr/>
        <p:nvPr/>
      </p:nvGrpSpPr>
      <p:grpSpPr>
        <a:xfrm>
          <a:off x="0" y="0"/>
          <a:ext cx="0" cy="0"/>
          <a:chOff x="0" y="0"/>
          <a:chExt cx="0" cy="0"/>
        </a:xfrm>
      </p:grpSpPr>
      <p:sp>
        <p:nvSpPr>
          <p:cNvPr id="28" name="Google Shape;28;p21"/>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9" name="Google Shape;29;p21"/>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0" name="Google Shape;30;p21"/>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Quattrocento Sans"/>
                <a:ea typeface="Quattrocento Sans"/>
                <a:cs typeface="Quattrocento Sans"/>
                <a:sym typeface="Quattrocento Sans"/>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Quattrocento Sans"/>
                <a:ea typeface="Quattrocento Sans"/>
                <a:cs typeface="Quattrocento Sans"/>
                <a:sym typeface="Quattrocento Sans"/>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Quattrocento Sans"/>
                <a:ea typeface="Quattrocento Sans"/>
                <a:cs typeface="Quattrocento Sans"/>
                <a:sym typeface="Quattrocento Sans"/>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Quattrocento Sans"/>
                <a:ea typeface="Quattrocento Sans"/>
                <a:cs typeface="Quattrocento Sans"/>
                <a:sym typeface="Quattrocento Sans"/>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Quattrocento Sans"/>
                <a:ea typeface="Quattrocento Sans"/>
                <a:cs typeface="Quattrocento Sans"/>
                <a:sym typeface="Quattrocento Sans"/>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Quattrocento Sans"/>
                <a:ea typeface="Quattrocento Sans"/>
                <a:cs typeface="Quattrocento Sans"/>
                <a:sym typeface="Quattrocento Sans"/>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Quattrocento Sans"/>
                <a:ea typeface="Quattrocento Sans"/>
                <a:cs typeface="Quattrocento Sans"/>
                <a:sym typeface="Quattrocento Sans"/>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Quattrocento Sans"/>
                <a:ea typeface="Quattrocento Sans"/>
                <a:cs typeface="Quattrocento Sans"/>
                <a:sym typeface="Quattrocento Sans"/>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Quattrocento Sans"/>
                <a:ea typeface="Quattrocento Sans"/>
                <a:cs typeface="Quattrocento Sans"/>
                <a:sym typeface="Quattrocento Sans"/>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31" name="Shape 31"/>
        <p:cNvGrpSpPr/>
        <p:nvPr/>
      </p:nvGrpSpPr>
      <p:grpSpPr>
        <a:xfrm>
          <a:off x="0" y="0"/>
          <a:ext cx="0" cy="0"/>
          <a:chOff x="0" y="0"/>
          <a:chExt cx="0" cy="0"/>
        </a:xfrm>
      </p:grpSpPr>
      <p:sp>
        <p:nvSpPr>
          <p:cNvPr id="32" name="Google Shape;32;p22"/>
          <p:cNvSpPr txBox="1"/>
          <p:nvPr>
            <p:ph type="title"/>
          </p:nvPr>
        </p:nvSpPr>
        <p:spPr>
          <a:xfrm>
            <a:off x="831850" y="1709738"/>
            <a:ext cx="10515600" cy="2852737"/>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1"/>
              </a:buClr>
              <a:buSzPts val="6000"/>
              <a:buFont typeface="Century Gothic"/>
              <a:buNone/>
              <a:defRPr sz="6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3" name="Google Shape;33;p22"/>
          <p:cNvSpPr txBox="1"/>
          <p:nvPr>
            <p:ph idx="1" type="body"/>
          </p:nvPr>
        </p:nvSpPr>
        <p:spPr>
          <a:xfrm>
            <a:off x="831850" y="4589463"/>
            <a:ext cx="10515600" cy="1500187"/>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rgbClr val="888888"/>
              </a:buClr>
              <a:buSzPts val="2400"/>
              <a:buNone/>
              <a:defRPr sz="2400">
                <a:solidFill>
                  <a:srgbClr val="888888"/>
                </a:solidFill>
              </a:defRPr>
            </a:lvl1pPr>
            <a:lvl2pPr indent="-228600" lvl="1" marL="914400" algn="l">
              <a:lnSpc>
                <a:spcPct val="90000"/>
              </a:lnSpc>
              <a:spcBef>
                <a:spcPts val="500"/>
              </a:spcBef>
              <a:spcAft>
                <a:spcPts val="0"/>
              </a:spcAft>
              <a:buClr>
                <a:srgbClr val="888888"/>
              </a:buClr>
              <a:buSzPts val="2000"/>
              <a:buNone/>
              <a:defRPr sz="2000">
                <a:solidFill>
                  <a:srgbClr val="888888"/>
                </a:solidFill>
              </a:defRPr>
            </a:lvl2pPr>
            <a:lvl3pPr indent="-228600" lvl="2" marL="1371600" algn="l">
              <a:lnSpc>
                <a:spcPct val="90000"/>
              </a:lnSpc>
              <a:spcBef>
                <a:spcPts val="500"/>
              </a:spcBef>
              <a:spcAft>
                <a:spcPts val="0"/>
              </a:spcAft>
              <a:buClr>
                <a:srgbClr val="888888"/>
              </a:buClr>
              <a:buSzPts val="1800"/>
              <a:buNone/>
              <a:defRPr sz="1800">
                <a:solidFill>
                  <a:srgbClr val="888888"/>
                </a:solidFill>
              </a:defRPr>
            </a:lvl3pPr>
            <a:lvl4pPr indent="-228600" lvl="3" marL="1828800" algn="l">
              <a:lnSpc>
                <a:spcPct val="90000"/>
              </a:lnSpc>
              <a:spcBef>
                <a:spcPts val="500"/>
              </a:spcBef>
              <a:spcAft>
                <a:spcPts val="0"/>
              </a:spcAft>
              <a:buClr>
                <a:srgbClr val="888888"/>
              </a:buClr>
              <a:buSzPts val="1600"/>
              <a:buNone/>
              <a:defRPr sz="1600">
                <a:solidFill>
                  <a:srgbClr val="888888"/>
                </a:solidFill>
              </a:defRPr>
            </a:lvl4pPr>
            <a:lvl5pPr indent="-228600" lvl="4" marL="2286000" algn="l">
              <a:lnSpc>
                <a:spcPct val="90000"/>
              </a:lnSpc>
              <a:spcBef>
                <a:spcPts val="500"/>
              </a:spcBef>
              <a:spcAft>
                <a:spcPts val="0"/>
              </a:spcAft>
              <a:buClr>
                <a:srgbClr val="888888"/>
              </a:buClr>
              <a:buSzPts val="1600"/>
              <a:buNone/>
              <a:defRPr sz="1600">
                <a:solidFill>
                  <a:srgbClr val="888888"/>
                </a:solidFill>
              </a:defRPr>
            </a:lvl5pPr>
            <a:lvl6pPr indent="-228600" lvl="5" marL="2743200" algn="l">
              <a:lnSpc>
                <a:spcPct val="90000"/>
              </a:lnSpc>
              <a:spcBef>
                <a:spcPts val="500"/>
              </a:spcBef>
              <a:spcAft>
                <a:spcPts val="0"/>
              </a:spcAft>
              <a:buClr>
                <a:srgbClr val="888888"/>
              </a:buClr>
              <a:buSzPts val="1600"/>
              <a:buNone/>
              <a:defRPr sz="1600">
                <a:solidFill>
                  <a:srgbClr val="888888"/>
                </a:solidFill>
              </a:defRPr>
            </a:lvl6pPr>
            <a:lvl7pPr indent="-228600" lvl="6" marL="3200400" algn="l">
              <a:lnSpc>
                <a:spcPct val="90000"/>
              </a:lnSpc>
              <a:spcBef>
                <a:spcPts val="500"/>
              </a:spcBef>
              <a:spcAft>
                <a:spcPts val="0"/>
              </a:spcAft>
              <a:buClr>
                <a:srgbClr val="888888"/>
              </a:buClr>
              <a:buSzPts val="1600"/>
              <a:buNone/>
              <a:defRPr sz="1600">
                <a:solidFill>
                  <a:srgbClr val="888888"/>
                </a:solidFill>
              </a:defRPr>
            </a:lvl7pPr>
            <a:lvl8pPr indent="-228600" lvl="7" marL="3657600" algn="l">
              <a:lnSpc>
                <a:spcPct val="90000"/>
              </a:lnSpc>
              <a:spcBef>
                <a:spcPts val="500"/>
              </a:spcBef>
              <a:spcAft>
                <a:spcPts val="0"/>
              </a:spcAft>
              <a:buClr>
                <a:srgbClr val="888888"/>
              </a:buClr>
              <a:buSzPts val="1600"/>
              <a:buNone/>
              <a:defRPr sz="1600">
                <a:solidFill>
                  <a:srgbClr val="888888"/>
                </a:solidFill>
              </a:defRPr>
            </a:lvl8pPr>
            <a:lvl9pPr indent="-228600" lvl="8" marL="4114800" algn="l">
              <a:lnSpc>
                <a:spcPct val="90000"/>
              </a:lnSpc>
              <a:spcBef>
                <a:spcPts val="500"/>
              </a:spcBef>
              <a:spcAft>
                <a:spcPts val="0"/>
              </a:spcAft>
              <a:buClr>
                <a:srgbClr val="888888"/>
              </a:buClr>
              <a:buSzPts val="1600"/>
              <a:buNone/>
              <a:defRPr sz="1600">
                <a:solidFill>
                  <a:srgbClr val="888888"/>
                </a:solidFill>
              </a:defRPr>
            </a:lvl9pPr>
          </a:lstStyle>
          <a:p/>
        </p:txBody>
      </p:sp>
      <p:sp>
        <p:nvSpPr>
          <p:cNvPr id="34" name="Google Shape;34;p22"/>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5" name="Google Shape;35;p22"/>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6" name="Google Shape;36;p22"/>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Quattrocento Sans"/>
                <a:ea typeface="Quattrocento Sans"/>
                <a:cs typeface="Quattrocento Sans"/>
                <a:sym typeface="Quattrocento Sans"/>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Quattrocento Sans"/>
                <a:ea typeface="Quattrocento Sans"/>
                <a:cs typeface="Quattrocento Sans"/>
                <a:sym typeface="Quattrocento Sans"/>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Quattrocento Sans"/>
                <a:ea typeface="Quattrocento Sans"/>
                <a:cs typeface="Quattrocento Sans"/>
                <a:sym typeface="Quattrocento Sans"/>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Quattrocento Sans"/>
                <a:ea typeface="Quattrocento Sans"/>
                <a:cs typeface="Quattrocento Sans"/>
                <a:sym typeface="Quattrocento Sans"/>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Quattrocento Sans"/>
                <a:ea typeface="Quattrocento Sans"/>
                <a:cs typeface="Quattrocento Sans"/>
                <a:sym typeface="Quattrocento Sans"/>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Quattrocento Sans"/>
                <a:ea typeface="Quattrocento Sans"/>
                <a:cs typeface="Quattrocento Sans"/>
                <a:sym typeface="Quattrocento Sans"/>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Quattrocento Sans"/>
                <a:ea typeface="Quattrocento Sans"/>
                <a:cs typeface="Quattrocento Sans"/>
                <a:sym typeface="Quattrocento Sans"/>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Quattrocento Sans"/>
                <a:ea typeface="Quattrocento Sans"/>
                <a:cs typeface="Quattrocento Sans"/>
                <a:sym typeface="Quattrocento Sans"/>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Quattrocento Sans"/>
                <a:ea typeface="Quattrocento Sans"/>
                <a:cs typeface="Quattrocento Sans"/>
                <a:sym typeface="Quattrocento Sans"/>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37" name="Shape 37"/>
        <p:cNvGrpSpPr/>
        <p:nvPr/>
      </p:nvGrpSpPr>
      <p:grpSpPr>
        <a:xfrm>
          <a:off x="0" y="0"/>
          <a:ext cx="0" cy="0"/>
          <a:chOff x="0" y="0"/>
          <a:chExt cx="0" cy="0"/>
        </a:xfrm>
      </p:grpSpPr>
      <p:sp>
        <p:nvSpPr>
          <p:cNvPr id="38" name="Google Shape;38;p23"/>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9" name="Google Shape;39;p23"/>
          <p:cNvSpPr txBox="1"/>
          <p:nvPr>
            <p:ph idx="1" type="body"/>
          </p:nvPr>
        </p:nvSpPr>
        <p:spPr>
          <a:xfrm>
            <a:off x="838200" y="1825625"/>
            <a:ext cx="5181600" cy="435133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40" name="Google Shape;40;p23"/>
          <p:cNvSpPr txBox="1"/>
          <p:nvPr>
            <p:ph idx="2" type="body"/>
          </p:nvPr>
        </p:nvSpPr>
        <p:spPr>
          <a:xfrm>
            <a:off x="6172200" y="1825625"/>
            <a:ext cx="5181600" cy="435133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41" name="Google Shape;41;p23"/>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2" name="Google Shape;42;p23"/>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3" name="Google Shape;43;p23"/>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Quattrocento Sans"/>
                <a:ea typeface="Quattrocento Sans"/>
                <a:cs typeface="Quattrocento Sans"/>
                <a:sym typeface="Quattrocento Sans"/>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Quattrocento Sans"/>
                <a:ea typeface="Quattrocento Sans"/>
                <a:cs typeface="Quattrocento Sans"/>
                <a:sym typeface="Quattrocento Sans"/>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Quattrocento Sans"/>
                <a:ea typeface="Quattrocento Sans"/>
                <a:cs typeface="Quattrocento Sans"/>
                <a:sym typeface="Quattrocento Sans"/>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Quattrocento Sans"/>
                <a:ea typeface="Quattrocento Sans"/>
                <a:cs typeface="Quattrocento Sans"/>
                <a:sym typeface="Quattrocento Sans"/>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Quattrocento Sans"/>
                <a:ea typeface="Quattrocento Sans"/>
                <a:cs typeface="Quattrocento Sans"/>
                <a:sym typeface="Quattrocento Sans"/>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Quattrocento Sans"/>
                <a:ea typeface="Quattrocento Sans"/>
                <a:cs typeface="Quattrocento Sans"/>
                <a:sym typeface="Quattrocento Sans"/>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Quattrocento Sans"/>
                <a:ea typeface="Quattrocento Sans"/>
                <a:cs typeface="Quattrocento Sans"/>
                <a:sym typeface="Quattrocento Sans"/>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Quattrocento Sans"/>
                <a:ea typeface="Quattrocento Sans"/>
                <a:cs typeface="Quattrocento Sans"/>
                <a:sym typeface="Quattrocento Sans"/>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Quattrocento Sans"/>
                <a:ea typeface="Quattrocento Sans"/>
                <a:cs typeface="Quattrocento Sans"/>
                <a:sym typeface="Quattrocento Sans"/>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44" name="Shape 44"/>
        <p:cNvGrpSpPr/>
        <p:nvPr/>
      </p:nvGrpSpPr>
      <p:grpSpPr>
        <a:xfrm>
          <a:off x="0" y="0"/>
          <a:ext cx="0" cy="0"/>
          <a:chOff x="0" y="0"/>
          <a:chExt cx="0" cy="0"/>
        </a:xfrm>
      </p:grpSpPr>
      <p:sp>
        <p:nvSpPr>
          <p:cNvPr id="45" name="Google Shape;45;p24"/>
          <p:cNvSpPr txBox="1"/>
          <p:nvPr>
            <p:ph type="title"/>
          </p:nvPr>
        </p:nvSpPr>
        <p:spPr>
          <a:xfrm>
            <a:off x="839788"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6" name="Google Shape;46;p24"/>
          <p:cNvSpPr txBox="1"/>
          <p:nvPr>
            <p:ph idx="1" type="body"/>
          </p:nvPr>
        </p:nvSpPr>
        <p:spPr>
          <a:xfrm>
            <a:off x="839788" y="1681163"/>
            <a:ext cx="5157787" cy="823912"/>
          </a:xfrm>
          <a:prstGeom prst="rect">
            <a:avLst/>
          </a:prstGeom>
          <a:noFill/>
          <a:ln>
            <a:noFill/>
          </a:ln>
        </p:spPr>
        <p:txBody>
          <a:bodyPr anchorCtr="0" anchor="b"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2400"/>
              <a:buNone/>
              <a:defRPr b="1" sz="2400"/>
            </a:lvl1pPr>
            <a:lvl2pPr indent="-228600" lvl="1" marL="914400" algn="l">
              <a:lnSpc>
                <a:spcPct val="90000"/>
              </a:lnSpc>
              <a:spcBef>
                <a:spcPts val="500"/>
              </a:spcBef>
              <a:spcAft>
                <a:spcPts val="0"/>
              </a:spcAft>
              <a:buClr>
                <a:schemeClr val="dk1"/>
              </a:buClr>
              <a:buSzPts val="2000"/>
              <a:buNone/>
              <a:defRPr b="1" sz="2000"/>
            </a:lvl2pPr>
            <a:lvl3pPr indent="-228600" lvl="2" marL="1371600" algn="l">
              <a:lnSpc>
                <a:spcPct val="90000"/>
              </a:lnSpc>
              <a:spcBef>
                <a:spcPts val="500"/>
              </a:spcBef>
              <a:spcAft>
                <a:spcPts val="0"/>
              </a:spcAft>
              <a:buClr>
                <a:schemeClr val="dk1"/>
              </a:buClr>
              <a:buSzPts val="1800"/>
              <a:buNone/>
              <a:defRPr b="1" sz="1800"/>
            </a:lvl3pPr>
            <a:lvl4pPr indent="-228600" lvl="3" marL="1828800" algn="l">
              <a:lnSpc>
                <a:spcPct val="90000"/>
              </a:lnSpc>
              <a:spcBef>
                <a:spcPts val="500"/>
              </a:spcBef>
              <a:spcAft>
                <a:spcPts val="0"/>
              </a:spcAft>
              <a:buClr>
                <a:schemeClr val="dk1"/>
              </a:buClr>
              <a:buSzPts val="1600"/>
              <a:buNone/>
              <a:defRPr b="1" sz="1600"/>
            </a:lvl4pPr>
            <a:lvl5pPr indent="-228600" lvl="4" marL="2286000" algn="l">
              <a:lnSpc>
                <a:spcPct val="90000"/>
              </a:lnSpc>
              <a:spcBef>
                <a:spcPts val="500"/>
              </a:spcBef>
              <a:spcAft>
                <a:spcPts val="0"/>
              </a:spcAft>
              <a:buClr>
                <a:schemeClr val="dk1"/>
              </a:buClr>
              <a:buSzPts val="1600"/>
              <a:buNone/>
              <a:defRPr b="1" sz="1600"/>
            </a:lvl5pPr>
            <a:lvl6pPr indent="-228600" lvl="5" marL="2743200" algn="l">
              <a:lnSpc>
                <a:spcPct val="90000"/>
              </a:lnSpc>
              <a:spcBef>
                <a:spcPts val="500"/>
              </a:spcBef>
              <a:spcAft>
                <a:spcPts val="0"/>
              </a:spcAft>
              <a:buClr>
                <a:schemeClr val="dk1"/>
              </a:buClr>
              <a:buSzPts val="1600"/>
              <a:buNone/>
              <a:defRPr b="1" sz="1600"/>
            </a:lvl6pPr>
            <a:lvl7pPr indent="-228600" lvl="6" marL="3200400" algn="l">
              <a:lnSpc>
                <a:spcPct val="90000"/>
              </a:lnSpc>
              <a:spcBef>
                <a:spcPts val="500"/>
              </a:spcBef>
              <a:spcAft>
                <a:spcPts val="0"/>
              </a:spcAft>
              <a:buClr>
                <a:schemeClr val="dk1"/>
              </a:buClr>
              <a:buSzPts val="1600"/>
              <a:buNone/>
              <a:defRPr b="1" sz="1600"/>
            </a:lvl7pPr>
            <a:lvl8pPr indent="-228600" lvl="7" marL="3657600" algn="l">
              <a:lnSpc>
                <a:spcPct val="90000"/>
              </a:lnSpc>
              <a:spcBef>
                <a:spcPts val="500"/>
              </a:spcBef>
              <a:spcAft>
                <a:spcPts val="0"/>
              </a:spcAft>
              <a:buClr>
                <a:schemeClr val="dk1"/>
              </a:buClr>
              <a:buSzPts val="1600"/>
              <a:buNone/>
              <a:defRPr b="1" sz="1600"/>
            </a:lvl8pPr>
            <a:lvl9pPr indent="-228600" lvl="8" marL="4114800" algn="l">
              <a:lnSpc>
                <a:spcPct val="90000"/>
              </a:lnSpc>
              <a:spcBef>
                <a:spcPts val="500"/>
              </a:spcBef>
              <a:spcAft>
                <a:spcPts val="0"/>
              </a:spcAft>
              <a:buClr>
                <a:schemeClr val="dk1"/>
              </a:buClr>
              <a:buSzPts val="1600"/>
              <a:buNone/>
              <a:defRPr b="1" sz="1600"/>
            </a:lvl9pPr>
          </a:lstStyle>
          <a:p/>
        </p:txBody>
      </p:sp>
      <p:sp>
        <p:nvSpPr>
          <p:cNvPr id="47" name="Google Shape;47;p24"/>
          <p:cNvSpPr txBox="1"/>
          <p:nvPr>
            <p:ph idx="2" type="body"/>
          </p:nvPr>
        </p:nvSpPr>
        <p:spPr>
          <a:xfrm>
            <a:off x="839788" y="2505075"/>
            <a:ext cx="5157787" cy="368458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48" name="Google Shape;48;p24"/>
          <p:cNvSpPr txBox="1"/>
          <p:nvPr>
            <p:ph idx="3" type="body"/>
          </p:nvPr>
        </p:nvSpPr>
        <p:spPr>
          <a:xfrm>
            <a:off x="6172200" y="1681163"/>
            <a:ext cx="5183188" cy="823912"/>
          </a:xfrm>
          <a:prstGeom prst="rect">
            <a:avLst/>
          </a:prstGeom>
          <a:noFill/>
          <a:ln>
            <a:noFill/>
          </a:ln>
        </p:spPr>
        <p:txBody>
          <a:bodyPr anchorCtr="0" anchor="b"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2400"/>
              <a:buNone/>
              <a:defRPr b="1" sz="2400"/>
            </a:lvl1pPr>
            <a:lvl2pPr indent="-228600" lvl="1" marL="914400" algn="l">
              <a:lnSpc>
                <a:spcPct val="90000"/>
              </a:lnSpc>
              <a:spcBef>
                <a:spcPts val="500"/>
              </a:spcBef>
              <a:spcAft>
                <a:spcPts val="0"/>
              </a:spcAft>
              <a:buClr>
                <a:schemeClr val="dk1"/>
              </a:buClr>
              <a:buSzPts val="2000"/>
              <a:buNone/>
              <a:defRPr b="1" sz="2000"/>
            </a:lvl2pPr>
            <a:lvl3pPr indent="-228600" lvl="2" marL="1371600" algn="l">
              <a:lnSpc>
                <a:spcPct val="90000"/>
              </a:lnSpc>
              <a:spcBef>
                <a:spcPts val="500"/>
              </a:spcBef>
              <a:spcAft>
                <a:spcPts val="0"/>
              </a:spcAft>
              <a:buClr>
                <a:schemeClr val="dk1"/>
              </a:buClr>
              <a:buSzPts val="1800"/>
              <a:buNone/>
              <a:defRPr b="1" sz="1800"/>
            </a:lvl3pPr>
            <a:lvl4pPr indent="-228600" lvl="3" marL="1828800" algn="l">
              <a:lnSpc>
                <a:spcPct val="90000"/>
              </a:lnSpc>
              <a:spcBef>
                <a:spcPts val="500"/>
              </a:spcBef>
              <a:spcAft>
                <a:spcPts val="0"/>
              </a:spcAft>
              <a:buClr>
                <a:schemeClr val="dk1"/>
              </a:buClr>
              <a:buSzPts val="1600"/>
              <a:buNone/>
              <a:defRPr b="1" sz="1600"/>
            </a:lvl4pPr>
            <a:lvl5pPr indent="-228600" lvl="4" marL="2286000" algn="l">
              <a:lnSpc>
                <a:spcPct val="90000"/>
              </a:lnSpc>
              <a:spcBef>
                <a:spcPts val="500"/>
              </a:spcBef>
              <a:spcAft>
                <a:spcPts val="0"/>
              </a:spcAft>
              <a:buClr>
                <a:schemeClr val="dk1"/>
              </a:buClr>
              <a:buSzPts val="1600"/>
              <a:buNone/>
              <a:defRPr b="1" sz="1600"/>
            </a:lvl5pPr>
            <a:lvl6pPr indent="-228600" lvl="5" marL="2743200" algn="l">
              <a:lnSpc>
                <a:spcPct val="90000"/>
              </a:lnSpc>
              <a:spcBef>
                <a:spcPts val="500"/>
              </a:spcBef>
              <a:spcAft>
                <a:spcPts val="0"/>
              </a:spcAft>
              <a:buClr>
                <a:schemeClr val="dk1"/>
              </a:buClr>
              <a:buSzPts val="1600"/>
              <a:buNone/>
              <a:defRPr b="1" sz="1600"/>
            </a:lvl6pPr>
            <a:lvl7pPr indent="-228600" lvl="6" marL="3200400" algn="l">
              <a:lnSpc>
                <a:spcPct val="90000"/>
              </a:lnSpc>
              <a:spcBef>
                <a:spcPts val="500"/>
              </a:spcBef>
              <a:spcAft>
                <a:spcPts val="0"/>
              </a:spcAft>
              <a:buClr>
                <a:schemeClr val="dk1"/>
              </a:buClr>
              <a:buSzPts val="1600"/>
              <a:buNone/>
              <a:defRPr b="1" sz="1600"/>
            </a:lvl7pPr>
            <a:lvl8pPr indent="-228600" lvl="7" marL="3657600" algn="l">
              <a:lnSpc>
                <a:spcPct val="90000"/>
              </a:lnSpc>
              <a:spcBef>
                <a:spcPts val="500"/>
              </a:spcBef>
              <a:spcAft>
                <a:spcPts val="0"/>
              </a:spcAft>
              <a:buClr>
                <a:schemeClr val="dk1"/>
              </a:buClr>
              <a:buSzPts val="1600"/>
              <a:buNone/>
              <a:defRPr b="1" sz="1600"/>
            </a:lvl8pPr>
            <a:lvl9pPr indent="-228600" lvl="8" marL="4114800" algn="l">
              <a:lnSpc>
                <a:spcPct val="90000"/>
              </a:lnSpc>
              <a:spcBef>
                <a:spcPts val="500"/>
              </a:spcBef>
              <a:spcAft>
                <a:spcPts val="0"/>
              </a:spcAft>
              <a:buClr>
                <a:schemeClr val="dk1"/>
              </a:buClr>
              <a:buSzPts val="1600"/>
              <a:buNone/>
              <a:defRPr b="1" sz="1600"/>
            </a:lvl9pPr>
          </a:lstStyle>
          <a:p/>
        </p:txBody>
      </p:sp>
      <p:sp>
        <p:nvSpPr>
          <p:cNvPr id="49" name="Google Shape;49;p24"/>
          <p:cNvSpPr txBox="1"/>
          <p:nvPr>
            <p:ph idx="4" type="body"/>
          </p:nvPr>
        </p:nvSpPr>
        <p:spPr>
          <a:xfrm>
            <a:off x="6172200" y="2505075"/>
            <a:ext cx="5183188" cy="368458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50" name="Google Shape;50;p24"/>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1" name="Google Shape;51;p24"/>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2" name="Google Shape;52;p24"/>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Quattrocento Sans"/>
                <a:ea typeface="Quattrocento Sans"/>
                <a:cs typeface="Quattrocento Sans"/>
                <a:sym typeface="Quattrocento Sans"/>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Quattrocento Sans"/>
                <a:ea typeface="Quattrocento Sans"/>
                <a:cs typeface="Quattrocento Sans"/>
                <a:sym typeface="Quattrocento Sans"/>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Quattrocento Sans"/>
                <a:ea typeface="Quattrocento Sans"/>
                <a:cs typeface="Quattrocento Sans"/>
                <a:sym typeface="Quattrocento Sans"/>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Quattrocento Sans"/>
                <a:ea typeface="Quattrocento Sans"/>
                <a:cs typeface="Quattrocento Sans"/>
                <a:sym typeface="Quattrocento Sans"/>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Quattrocento Sans"/>
                <a:ea typeface="Quattrocento Sans"/>
                <a:cs typeface="Quattrocento Sans"/>
                <a:sym typeface="Quattrocento Sans"/>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Quattrocento Sans"/>
                <a:ea typeface="Quattrocento Sans"/>
                <a:cs typeface="Quattrocento Sans"/>
                <a:sym typeface="Quattrocento Sans"/>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Quattrocento Sans"/>
                <a:ea typeface="Quattrocento Sans"/>
                <a:cs typeface="Quattrocento Sans"/>
                <a:sym typeface="Quattrocento Sans"/>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Quattrocento Sans"/>
                <a:ea typeface="Quattrocento Sans"/>
                <a:cs typeface="Quattrocento Sans"/>
                <a:sym typeface="Quattrocento Sans"/>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Quattrocento Sans"/>
                <a:ea typeface="Quattrocento Sans"/>
                <a:cs typeface="Quattrocento Sans"/>
                <a:sym typeface="Quattrocento Sans"/>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53" name="Shape 53"/>
        <p:cNvGrpSpPr/>
        <p:nvPr/>
      </p:nvGrpSpPr>
      <p:grpSpPr>
        <a:xfrm>
          <a:off x="0" y="0"/>
          <a:ext cx="0" cy="0"/>
          <a:chOff x="0" y="0"/>
          <a:chExt cx="0" cy="0"/>
        </a:xfrm>
      </p:grpSpPr>
      <p:sp>
        <p:nvSpPr>
          <p:cNvPr id="54" name="Google Shape;54;p25"/>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5" name="Google Shape;55;p25"/>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6" name="Google Shape;56;p25"/>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7" name="Google Shape;57;p25"/>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Quattrocento Sans"/>
                <a:ea typeface="Quattrocento Sans"/>
                <a:cs typeface="Quattrocento Sans"/>
                <a:sym typeface="Quattrocento Sans"/>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Quattrocento Sans"/>
                <a:ea typeface="Quattrocento Sans"/>
                <a:cs typeface="Quattrocento Sans"/>
                <a:sym typeface="Quattrocento Sans"/>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Quattrocento Sans"/>
                <a:ea typeface="Quattrocento Sans"/>
                <a:cs typeface="Quattrocento Sans"/>
                <a:sym typeface="Quattrocento Sans"/>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Quattrocento Sans"/>
                <a:ea typeface="Quattrocento Sans"/>
                <a:cs typeface="Quattrocento Sans"/>
                <a:sym typeface="Quattrocento Sans"/>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Quattrocento Sans"/>
                <a:ea typeface="Quattrocento Sans"/>
                <a:cs typeface="Quattrocento Sans"/>
                <a:sym typeface="Quattrocento Sans"/>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Quattrocento Sans"/>
                <a:ea typeface="Quattrocento Sans"/>
                <a:cs typeface="Quattrocento Sans"/>
                <a:sym typeface="Quattrocento Sans"/>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Quattrocento Sans"/>
                <a:ea typeface="Quattrocento Sans"/>
                <a:cs typeface="Quattrocento Sans"/>
                <a:sym typeface="Quattrocento Sans"/>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Quattrocento Sans"/>
                <a:ea typeface="Quattrocento Sans"/>
                <a:cs typeface="Quattrocento Sans"/>
                <a:sym typeface="Quattrocento Sans"/>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Quattrocento Sans"/>
                <a:ea typeface="Quattrocento Sans"/>
                <a:cs typeface="Quattrocento Sans"/>
                <a:sym typeface="Quattrocento Sans"/>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58" name="Shape 58"/>
        <p:cNvGrpSpPr/>
        <p:nvPr/>
      </p:nvGrpSpPr>
      <p:grpSpPr>
        <a:xfrm>
          <a:off x="0" y="0"/>
          <a:ext cx="0" cy="0"/>
          <a:chOff x="0" y="0"/>
          <a:chExt cx="0" cy="0"/>
        </a:xfrm>
      </p:grpSpPr>
      <p:sp>
        <p:nvSpPr>
          <p:cNvPr id="59" name="Google Shape;59;p26"/>
          <p:cNvSpPr txBox="1"/>
          <p:nvPr>
            <p:ph type="title"/>
          </p:nvPr>
        </p:nvSpPr>
        <p:spPr>
          <a:xfrm>
            <a:off x="839788" y="457200"/>
            <a:ext cx="3932237" cy="1600200"/>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1"/>
              </a:buClr>
              <a:buSzPts val="3200"/>
              <a:buFont typeface="Century Gothic"/>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0" name="Google Shape;60;p26"/>
          <p:cNvSpPr txBox="1"/>
          <p:nvPr>
            <p:ph idx="1" type="body"/>
          </p:nvPr>
        </p:nvSpPr>
        <p:spPr>
          <a:xfrm>
            <a:off x="5183188" y="987425"/>
            <a:ext cx="6172200" cy="4873625"/>
          </a:xfrm>
          <a:prstGeom prst="rect">
            <a:avLst/>
          </a:prstGeom>
          <a:noFill/>
          <a:ln>
            <a:noFill/>
          </a:ln>
        </p:spPr>
        <p:txBody>
          <a:bodyPr anchorCtr="0" anchor="t" bIns="45700" lIns="91425" spcFirstLastPara="1" rIns="91425" wrap="square" tIns="45700">
            <a:normAutofit/>
          </a:bodyPr>
          <a:lstStyle>
            <a:lvl1pPr indent="-431800" lvl="0" marL="457200" algn="l">
              <a:lnSpc>
                <a:spcPct val="90000"/>
              </a:lnSpc>
              <a:spcBef>
                <a:spcPts val="1000"/>
              </a:spcBef>
              <a:spcAft>
                <a:spcPts val="0"/>
              </a:spcAft>
              <a:buClr>
                <a:schemeClr val="dk1"/>
              </a:buClr>
              <a:buSzPts val="3200"/>
              <a:buChar char="•"/>
              <a:defRPr sz="3200"/>
            </a:lvl1pPr>
            <a:lvl2pPr indent="-406400" lvl="1" marL="914400" algn="l">
              <a:lnSpc>
                <a:spcPct val="90000"/>
              </a:lnSpc>
              <a:spcBef>
                <a:spcPts val="500"/>
              </a:spcBef>
              <a:spcAft>
                <a:spcPts val="0"/>
              </a:spcAft>
              <a:buClr>
                <a:schemeClr val="dk1"/>
              </a:buClr>
              <a:buSzPts val="2800"/>
              <a:buChar char="•"/>
              <a:defRPr sz="2800"/>
            </a:lvl2pPr>
            <a:lvl3pPr indent="-381000" lvl="2" marL="1371600" algn="l">
              <a:lnSpc>
                <a:spcPct val="90000"/>
              </a:lnSpc>
              <a:spcBef>
                <a:spcPts val="500"/>
              </a:spcBef>
              <a:spcAft>
                <a:spcPts val="0"/>
              </a:spcAft>
              <a:buClr>
                <a:schemeClr val="dk1"/>
              </a:buClr>
              <a:buSzPts val="2400"/>
              <a:buChar char="•"/>
              <a:defRPr sz="2400"/>
            </a:lvl3pPr>
            <a:lvl4pPr indent="-355600" lvl="3" marL="1828800" algn="l">
              <a:lnSpc>
                <a:spcPct val="90000"/>
              </a:lnSpc>
              <a:spcBef>
                <a:spcPts val="500"/>
              </a:spcBef>
              <a:spcAft>
                <a:spcPts val="0"/>
              </a:spcAft>
              <a:buClr>
                <a:schemeClr val="dk1"/>
              </a:buClr>
              <a:buSzPts val="2000"/>
              <a:buChar char="•"/>
              <a:defRPr sz="2000"/>
            </a:lvl4pPr>
            <a:lvl5pPr indent="-355600" lvl="4" marL="2286000" algn="l">
              <a:lnSpc>
                <a:spcPct val="90000"/>
              </a:lnSpc>
              <a:spcBef>
                <a:spcPts val="500"/>
              </a:spcBef>
              <a:spcAft>
                <a:spcPts val="0"/>
              </a:spcAft>
              <a:buClr>
                <a:schemeClr val="dk1"/>
              </a:buClr>
              <a:buSzPts val="2000"/>
              <a:buChar char="•"/>
              <a:defRPr sz="2000"/>
            </a:lvl5pPr>
            <a:lvl6pPr indent="-355600" lvl="5" marL="2743200" algn="l">
              <a:lnSpc>
                <a:spcPct val="90000"/>
              </a:lnSpc>
              <a:spcBef>
                <a:spcPts val="500"/>
              </a:spcBef>
              <a:spcAft>
                <a:spcPts val="0"/>
              </a:spcAft>
              <a:buClr>
                <a:schemeClr val="dk1"/>
              </a:buClr>
              <a:buSzPts val="2000"/>
              <a:buChar char="•"/>
              <a:defRPr sz="2000"/>
            </a:lvl6pPr>
            <a:lvl7pPr indent="-355600" lvl="6" marL="3200400" algn="l">
              <a:lnSpc>
                <a:spcPct val="90000"/>
              </a:lnSpc>
              <a:spcBef>
                <a:spcPts val="500"/>
              </a:spcBef>
              <a:spcAft>
                <a:spcPts val="0"/>
              </a:spcAft>
              <a:buClr>
                <a:schemeClr val="dk1"/>
              </a:buClr>
              <a:buSzPts val="2000"/>
              <a:buChar char="•"/>
              <a:defRPr sz="2000"/>
            </a:lvl7pPr>
            <a:lvl8pPr indent="-355600" lvl="7" marL="3657600" algn="l">
              <a:lnSpc>
                <a:spcPct val="90000"/>
              </a:lnSpc>
              <a:spcBef>
                <a:spcPts val="500"/>
              </a:spcBef>
              <a:spcAft>
                <a:spcPts val="0"/>
              </a:spcAft>
              <a:buClr>
                <a:schemeClr val="dk1"/>
              </a:buClr>
              <a:buSzPts val="2000"/>
              <a:buChar char="•"/>
              <a:defRPr sz="2000"/>
            </a:lvl8pPr>
            <a:lvl9pPr indent="-355600" lvl="8" marL="4114800" algn="l">
              <a:lnSpc>
                <a:spcPct val="90000"/>
              </a:lnSpc>
              <a:spcBef>
                <a:spcPts val="500"/>
              </a:spcBef>
              <a:spcAft>
                <a:spcPts val="0"/>
              </a:spcAft>
              <a:buClr>
                <a:schemeClr val="dk1"/>
              </a:buClr>
              <a:buSzPts val="2000"/>
              <a:buChar char="•"/>
              <a:defRPr sz="2000"/>
            </a:lvl9pPr>
          </a:lstStyle>
          <a:p/>
        </p:txBody>
      </p:sp>
      <p:sp>
        <p:nvSpPr>
          <p:cNvPr id="61" name="Google Shape;61;p26"/>
          <p:cNvSpPr txBox="1"/>
          <p:nvPr>
            <p:ph idx="2" type="body"/>
          </p:nvPr>
        </p:nvSpPr>
        <p:spPr>
          <a:xfrm>
            <a:off x="839788" y="2057400"/>
            <a:ext cx="3932237" cy="3811588"/>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1600"/>
              <a:buNone/>
              <a:defRPr sz="1600"/>
            </a:lvl1pPr>
            <a:lvl2pPr indent="-228600" lvl="1" marL="914400" algn="l">
              <a:lnSpc>
                <a:spcPct val="90000"/>
              </a:lnSpc>
              <a:spcBef>
                <a:spcPts val="500"/>
              </a:spcBef>
              <a:spcAft>
                <a:spcPts val="0"/>
              </a:spcAft>
              <a:buClr>
                <a:schemeClr val="dk1"/>
              </a:buClr>
              <a:buSzPts val="1400"/>
              <a:buNone/>
              <a:defRPr sz="1400"/>
            </a:lvl2pPr>
            <a:lvl3pPr indent="-228600" lvl="2" marL="1371600" algn="l">
              <a:lnSpc>
                <a:spcPct val="90000"/>
              </a:lnSpc>
              <a:spcBef>
                <a:spcPts val="500"/>
              </a:spcBef>
              <a:spcAft>
                <a:spcPts val="0"/>
              </a:spcAft>
              <a:buClr>
                <a:schemeClr val="dk1"/>
              </a:buClr>
              <a:buSzPts val="1200"/>
              <a:buNone/>
              <a:defRPr sz="1200"/>
            </a:lvl3pPr>
            <a:lvl4pPr indent="-228600" lvl="3" marL="1828800" algn="l">
              <a:lnSpc>
                <a:spcPct val="90000"/>
              </a:lnSpc>
              <a:spcBef>
                <a:spcPts val="500"/>
              </a:spcBef>
              <a:spcAft>
                <a:spcPts val="0"/>
              </a:spcAft>
              <a:buClr>
                <a:schemeClr val="dk1"/>
              </a:buClr>
              <a:buSzPts val="1000"/>
              <a:buNone/>
              <a:defRPr sz="1000"/>
            </a:lvl4pPr>
            <a:lvl5pPr indent="-228600" lvl="4" marL="2286000" algn="l">
              <a:lnSpc>
                <a:spcPct val="90000"/>
              </a:lnSpc>
              <a:spcBef>
                <a:spcPts val="500"/>
              </a:spcBef>
              <a:spcAft>
                <a:spcPts val="0"/>
              </a:spcAft>
              <a:buClr>
                <a:schemeClr val="dk1"/>
              </a:buClr>
              <a:buSzPts val="1000"/>
              <a:buNone/>
              <a:defRPr sz="1000"/>
            </a:lvl5pPr>
            <a:lvl6pPr indent="-228600" lvl="5" marL="2743200" algn="l">
              <a:lnSpc>
                <a:spcPct val="90000"/>
              </a:lnSpc>
              <a:spcBef>
                <a:spcPts val="500"/>
              </a:spcBef>
              <a:spcAft>
                <a:spcPts val="0"/>
              </a:spcAft>
              <a:buClr>
                <a:schemeClr val="dk1"/>
              </a:buClr>
              <a:buSzPts val="1000"/>
              <a:buNone/>
              <a:defRPr sz="1000"/>
            </a:lvl6pPr>
            <a:lvl7pPr indent="-228600" lvl="6" marL="3200400" algn="l">
              <a:lnSpc>
                <a:spcPct val="90000"/>
              </a:lnSpc>
              <a:spcBef>
                <a:spcPts val="500"/>
              </a:spcBef>
              <a:spcAft>
                <a:spcPts val="0"/>
              </a:spcAft>
              <a:buClr>
                <a:schemeClr val="dk1"/>
              </a:buClr>
              <a:buSzPts val="1000"/>
              <a:buNone/>
              <a:defRPr sz="1000"/>
            </a:lvl7pPr>
            <a:lvl8pPr indent="-228600" lvl="7" marL="3657600" algn="l">
              <a:lnSpc>
                <a:spcPct val="90000"/>
              </a:lnSpc>
              <a:spcBef>
                <a:spcPts val="500"/>
              </a:spcBef>
              <a:spcAft>
                <a:spcPts val="0"/>
              </a:spcAft>
              <a:buClr>
                <a:schemeClr val="dk1"/>
              </a:buClr>
              <a:buSzPts val="1000"/>
              <a:buNone/>
              <a:defRPr sz="1000"/>
            </a:lvl8pPr>
            <a:lvl9pPr indent="-228600" lvl="8" marL="4114800" algn="l">
              <a:lnSpc>
                <a:spcPct val="90000"/>
              </a:lnSpc>
              <a:spcBef>
                <a:spcPts val="500"/>
              </a:spcBef>
              <a:spcAft>
                <a:spcPts val="0"/>
              </a:spcAft>
              <a:buClr>
                <a:schemeClr val="dk1"/>
              </a:buClr>
              <a:buSzPts val="1000"/>
              <a:buNone/>
              <a:defRPr sz="1000"/>
            </a:lvl9pPr>
          </a:lstStyle>
          <a:p/>
        </p:txBody>
      </p:sp>
      <p:sp>
        <p:nvSpPr>
          <p:cNvPr id="62" name="Google Shape;62;p26"/>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3" name="Google Shape;63;p26"/>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4" name="Google Shape;64;p26"/>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Quattrocento Sans"/>
                <a:ea typeface="Quattrocento Sans"/>
                <a:cs typeface="Quattrocento Sans"/>
                <a:sym typeface="Quattrocento Sans"/>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Quattrocento Sans"/>
                <a:ea typeface="Quattrocento Sans"/>
                <a:cs typeface="Quattrocento Sans"/>
                <a:sym typeface="Quattrocento Sans"/>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Quattrocento Sans"/>
                <a:ea typeface="Quattrocento Sans"/>
                <a:cs typeface="Quattrocento Sans"/>
                <a:sym typeface="Quattrocento Sans"/>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Quattrocento Sans"/>
                <a:ea typeface="Quattrocento Sans"/>
                <a:cs typeface="Quattrocento Sans"/>
                <a:sym typeface="Quattrocento Sans"/>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Quattrocento Sans"/>
                <a:ea typeface="Quattrocento Sans"/>
                <a:cs typeface="Quattrocento Sans"/>
                <a:sym typeface="Quattrocento Sans"/>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Quattrocento Sans"/>
                <a:ea typeface="Quattrocento Sans"/>
                <a:cs typeface="Quattrocento Sans"/>
                <a:sym typeface="Quattrocento Sans"/>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Quattrocento Sans"/>
                <a:ea typeface="Quattrocento Sans"/>
                <a:cs typeface="Quattrocento Sans"/>
                <a:sym typeface="Quattrocento Sans"/>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Quattrocento Sans"/>
                <a:ea typeface="Quattrocento Sans"/>
                <a:cs typeface="Quattrocento Sans"/>
                <a:sym typeface="Quattrocento Sans"/>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Quattrocento Sans"/>
                <a:ea typeface="Quattrocento Sans"/>
                <a:cs typeface="Quattrocento Sans"/>
                <a:sym typeface="Quattrocento Sans"/>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65" name="Shape 65"/>
        <p:cNvGrpSpPr/>
        <p:nvPr/>
      </p:nvGrpSpPr>
      <p:grpSpPr>
        <a:xfrm>
          <a:off x="0" y="0"/>
          <a:ext cx="0" cy="0"/>
          <a:chOff x="0" y="0"/>
          <a:chExt cx="0" cy="0"/>
        </a:xfrm>
      </p:grpSpPr>
      <p:sp>
        <p:nvSpPr>
          <p:cNvPr id="66" name="Google Shape;66;p27"/>
          <p:cNvSpPr txBox="1"/>
          <p:nvPr>
            <p:ph type="title"/>
          </p:nvPr>
        </p:nvSpPr>
        <p:spPr>
          <a:xfrm>
            <a:off x="839788" y="457200"/>
            <a:ext cx="3932237" cy="1600200"/>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1"/>
              </a:buClr>
              <a:buSzPts val="3200"/>
              <a:buFont typeface="Century Gothic"/>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7" name="Google Shape;67;p27"/>
          <p:cNvSpPr/>
          <p:nvPr>
            <p:ph idx="2" type="pic"/>
          </p:nvPr>
        </p:nvSpPr>
        <p:spPr>
          <a:xfrm>
            <a:off x="5183188" y="987425"/>
            <a:ext cx="6172200" cy="4873625"/>
          </a:xfrm>
          <a:prstGeom prst="rect">
            <a:avLst/>
          </a:prstGeom>
          <a:noFill/>
          <a:ln>
            <a:noFill/>
          </a:ln>
        </p:spPr>
      </p:sp>
      <p:sp>
        <p:nvSpPr>
          <p:cNvPr id="68" name="Google Shape;68;p27"/>
          <p:cNvSpPr txBox="1"/>
          <p:nvPr>
            <p:ph idx="1" type="body"/>
          </p:nvPr>
        </p:nvSpPr>
        <p:spPr>
          <a:xfrm>
            <a:off x="839788" y="2057400"/>
            <a:ext cx="3932237" cy="3811588"/>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1600"/>
              <a:buNone/>
              <a:defRPr sz="1600"/>
            </a:lvl1pPr>
            <a:lvl2pPr indent="-228600" lvl="1" marL="914400" algn="l">
              <a:lnSpc>
                <a:spcPct val="90000"/>
              </a:lnSpc>
              <a:spcBef>
                <a:spcPts val="500"/>
              </a:spcBef>
              <a:spcAft>
                <a:spcPts val="0"/>
              </a:spcAft>
              <a:buClr>
                <a:schemeClr val="dk1"/>
              </a:buClr>
              <a:buSzPts val="1400"/>
              <a:buNone/>
              <a:defRPr sz="1400"/>
            </a:lvl2pPr>
            <a:lvl3pPr indent="-228600" lvl="2" marL="1371600" algn="l">
              <a:lnSpc>
                <a:spcPct val="90000"/>
              </a:lnSpc>
              <a:spcBef>
                <a:spcPts val="500"/>
              </a:spcBef>
              <a:spcAft>
                <a:spcPts val="0"/>
              </a:spcAft>
              <a:buClr>
                <a:schemeClr val="dk1"/>
              </a:buClr>
              <a:buSzPts val="1200"/>
              <a:buNone/>
              <a:defRPr sz="1200"/>
            </a:lvl3pPr>
            <a:lvl4pPr indent="-228600" lvl="3" marL="1828800" algn="l">
              <a:lnSpc>
                <a:spcPct val="90000"/>
              </a:lnSpc>
              <a:spcBef>
                <a:spcPts val="500"/>
              </a:spcBef>
              <a:spcAft>
                <a:spcPts val="0"/>
              </a:spcAft>
              <a:buClr>
                <a:schemeClr val="dk1"/>
              </a:buClr>
              <a:buSzPts val="1000"/>
              <a:buNone/>
              <a:defRPr sz="1000"/>
            </a:lvl4pPr>
            <a:lvl5pPr indent="-228600" lvl="4" marL="2286000" algn="l">
              <a:lnSpc>
                <a:spcPct val="90000"/>
              </a:lnSpc>
              <a:spcBef>
                <a:spcPts val="500"/>
              </a:spcBef>
              <a:spcAft>
                <a:spcPts val="0"/>
              </a:spcAft>
              <a:buClr>
                <a:schemeClr val="dk1"/>
              </a:buClr>
              <a:buSzPts val="1000"/>
              <a:buNone/>
              <a:defRPr sz="1000"/>
            </a:lvl5pPr>
            <a:lvl6pPr indent="-228600" lvl="5" marL="2743200" algn="l">
              <a:lnSpc>
                <a:spcPct val="90000"/>
              </a:lnSpc>
              <a:spcBef>
                <a:spcPts val="500"/>
              </a:spcBef>
              <a:spcAft>
                <a:spcPts val="0"/>
              </a:spcAft>
              <a:buClr>
                <a:schemeClr val="dk1"/>
              </a:buClr>
              <a:buSzPts val="1000"/>
              <a:buNone/>
              <a:defRPr sz="1000"/>
            </a:lvl6pPr>
            <a:lvl7pPr indent="-228600" lvl="6" marL="3200400" algn="l">
              <a:lnSpc>
                <a:spcPct val="90000"/>
              </a:lnSpc>
              <a:spcBef>
                <a:spcPts val="500"/>
              </a:spcBef>
              <a:spcAft>
                <a:spcPts val="0"/>
              </a:spcAft>
              <a:buClr>
                <a:schemeClr val="dk1"/>
              </a:buClr>
              <a:buSzPts val="1000"/>
              <a:buNone/>
              <a:defRPr sz="1000"/>
            </a:lvl7pPr>
            <a:lvl8pPr indent="-228600" lvl="7" marL="3657600" algn="l">
              <a:lnSpc>
                <a:spcPct val="90000"/>
              </a:lnSpc>
              <a:spcBef>
                <a:spcPts val="500"/>
              </a:spcBef>
              <a:spcAft>
                <a:spcPts val="0"/>
              </a:spcAft>
              <a:buClr>
                <a:schemeClr val="dk1"/>
              </a:buClr>
              <a:buSzPts val="1000"/>
              <a:buNone/>
              <a:defRPr sz="1000"/>
            </a:lvl8pPr>
            <a:lvl9pPr indent="-228600" lvl="8" marL="4114800" algn="l">
              <a:lnSpc>
                <a:spcPct val="90000"/>
              </a:lnSpc>
              <a:spcBef>
                <a:spcPts val="500"/>
              </a:spcBef>
              <a:spcAft>
                <a:spcPts val="0"/>
              </a:spcAft>
              <a:buClr>
                <a:schemeClr val="dk1"/>
              </a:buClr>
              <a:buSzPts val="1000"/>
              <a:buNone/>
              <a:defRPr sz="1000"/>
            </a:lvl9pPr>
          </a:lstStyle>
          <a:p/>
        </p:txBody>
      </p:sp>
      <p:sp>
        <p:nvSpPr>
          <p:cNvPr id="69" name="Google Shape;69;p27"/>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0" name="Google Shape;70;p27"/>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1" name="Google Shape;71;p27"/>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Quattrocento Sans"/>
                <a:ea typeface="Quattrocento Sans"/>
                <a:cs typeface="Quattrocento Sans"/>
                <a:sym typeface="Quattrocento Sans"/>
              </a:defRPr>
            </a:lvl1pPr>
            <a:lvl2pPr indent="0" lvl="1"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Quattrocento Sans"/>
                <a:ea typeface="Quattrocento Sans"/>
                <a:cs typeface="Quattrocento Sans"/>
                <a:sym typeface="Quattrocento Sans"/>
              </a:defRPr>
            </a:lvl2pPr>
            <a:lvl3pPr indent="0" lvl="2"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Quattrocento Sans"/>
                <a:ea typeface="Quattrocento Sans"/>
                <a:cs typeface="Quattrocento Sans"/>
                <a:sym typeface="Quattrocento Sans"/>
              </a:defRPr>
            </a:lvl3pPr>
            <a:lvl4pPr indent="0" lvl="3"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Quattrocento Sans"/>
                <a:ea typeface="Quattrocento Sans"/>
                <a:cs typeface="Quattrocento Sans"/>
                <a:sym typeface="Quattrocento Sans"/>
              </a:defRPr>
            </a:lvl4pPr>
            <a:lvl5pPr indent="0" lvl="4"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Quattrocento Sans"/>
                <a:ea typeface="Quattrocento Sans"/>
                <a:cs typeface="Quattrocento Sans"/>
                <a:sym typeface="Quattrocento Sans"/>
              </a:defRPr>
            </a:lvl5pPr>
            <a:lvl6pPr indent="0" lvl="5"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Quattrocento Sans"/>
                <a:ea typeface="Quattrocento Sans"/>
                <a:cs typeface="Quattrocento Sans"/>
                <a:sym typeface="Quattrocento Sans"/>
              </a:defRPr>
            </a:lvl6pPr>
            <a:lvl7pPr indent="0" lvl="6"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Quattrocento Sans"/>
                <a:ea typeface="Quattrocento Sans"/>
                <a:cs typeface="Quattrocento Sans"/>
                <a:sym typeface="Quattrocento Sans"/>
              </a:defRPr>
            </a:lvl7pPr>
            <a:lvl8pPr indent="0" lvl="7"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Quattrocento Sans"/>
                <a:ea typeface="Quattrocento Sans"/>
                <a:cs typeface="Quattrocento Sans"/>
                <a:sym typeface="Quattrocento Sans"/>
              </a:defRPr>
            </a:lvl8pPr>
            <a:lvl9pPr indent="0" lvl="8" marL="0" marR="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Quattrocento Sans"/>
                <a:ea typeface="Quattrocento Sans"/>
                <a:cs typeface="Quattrocento Sans"/>
                <a:sym typeface="Quattrocento Sans"/>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9" name="Shape 9"/>
        <p:cNvGrpSpPr/>
        <p:nvPr/>
      </p:nvGrpSpPr>
      <p:grpSpPr>
        <a:xfrm>
          <a:off x="0" y="0"/>
          <a:ext cx="0" cy="0"/>
          <a:chOff x="0" y="0"/>
          <a:chExt cx="0" cy="0"/>
        </a:xfrm>
      </p:grpSpPr>
      <p:sp>
        <p:nvSpPr>
          <p:cNvPr id="10" name="Google Shape;10;p18"/>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marR="0" rtl="0" algn="l">
              <a:lnSpc>
                <a:spcPct val="90000"/>
              </a:lnSpc>
              <a:spcBef>
                <a:spcPts val="0"/>
              </a:spcBef>
              <a:spcAft>
                <a:spcPts val="0"/>
              </a:spcAft>
              <a:buClr>
                <a:schemeClr val="dk1"/>
              </a:buClr>
              <a:buSzPts val="4400"/>
              <a:buFont typeface="Century Gothic"/>
              <a:buNone/>
              <a:defRPr b="0" i="0" sz="4400" u="none" cap="none" strike="noStrike">
                <a:solidFill>
                  <a:schemeClr val="dk1"/>
                </a:solidFill>
                <a:latin typeface="Century Gothic"/>
                <a:ea typeface="Century Gothic"/>
                <a:cs typeface="Century Gothic"/>
                <a:sym typeface="Century Gothic"/>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9pPr>
          </a:lstStyle>
          <a:p/>
        </p:txBody>
      </p:sp>
      <p:sp>
        <p:nvSpPr>
          <p:cNvPr id="11" name="Google Shape;11;p18"/>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a:bodyPr>
          <a:lstStyle>
            <a:lvl1pPr indent="-406400" lvl="0" marL="457200" marR="0" rtl="0" algn="l">
              <a:lnSpc>
                <a:spcPct val="90000"/>
              </a:lnSpc>
              <a:spcBef>
                <a:spcPts val="1000"/>
              </a:spcBef>
              <a:spcAft>
                <a:spcPts val="0"/>
              </a:spcAft>
              <a:buClr>
                <a:schemeClr val="dk1"/>
              </a:buClr>
              <a:buSzPts val="2800"/>
              <a:buFont typeface="Arial"/>
              <a:buChar char="•"/>
              <a:defRPr b="0" i="0" sz="2800" u="none" cap="none" strike="noStrike">
                <a:solidFill>
                  <a:schemeClr val="dk1"/>
                </a:solidFill>
                <a:latin typeface="Quattrocento Sans"/>
                <a:ea typeface="Quattrocento Sans"/>
                <a:cs typeface="Quattrocento Sans"/>
                <a:sym typeface="Quattrocento Sans"/>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Quattrocento Sans"/>
                <a:ea typeface="Quattrocento Sans"/>
                <a:cs typeface="Quattrocento Sans"/>
                <a:sym typeface="Quattrocento Sans"/>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Quattrocento Sans"/>
                <a:ea typeface="Quattrocento Sans"/>
                <a:cs typeface="Quattrocento Sans"/>
                <a:sym typeface="Quattrocento Sans"/>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Quattrocento Sans"/>
                <a:ea typeface="Quattrocento Sans"/>
                <a:cs typeface="Quattrocento Sans"/>
                <a:sym typeface="Quattrocento Sans"/>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Quattrocento Sans"/>
                <a:ea typeface="Quattrocento Sans"/>
                <a:cs typeface="Quattrocento Sans"/>
                <a:sym typeface="Quattrocento Sans"/>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Quattrocento Sans"/>
                <a:ea typeface="Quattrocento Sans"/>
                <a:cs typeface="Quattrocento Sans"/>
                <a:sym typeface="Quattrocento Sans"/>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Quattrocento Sans"/>
                <a:ea typeface="Quattrocento Sans"/>
                <a:cs typeface="Quattrocento Sans"/>
                <a:sym typeface="Quattrocento Sans"/>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Quattrocento Sans"/>
                <a:ea typeface="Quattrocento Sans"/>
                <a:cs typeface="Quattrocento Sans"/>
                <a:sym typeface="Quattrocento Sans"/>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Quattrocento Sans"/>
                <a:ea typeface="Quattrocento Sans"/>
                <a:cs typeface="Quattrocento Sans"/>
                <a:sym typeface="Quattrocento Sans"/>
              </a:defRPr>
            </a:lvl9pPr>
          </a:lstStyle>
          <a:p/>
        </p:txBody>
      </p:sp>
      <p:sp>
        <p:nvSpPr>
          <p:cNvPr id="12" name="Google Shape;12;p18"/>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200" u="none" cap="none" strike="noStrike">
                <a:solidFill>
                  <a:srgbClr val="888888"/>
                </a:solidFill>
                <a:latin typeface="Quattrocento Sans"/>
                <a:ea typeface="Quattrocento Sans"/>
                <a:cs typeface="Quattrocento Sans"/>
                <a:sym typeface="Quattrocento Sans"/>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Quattrocento Sans"/>
                <a:ea typeface="Quattrocento Sans"/>
                <a:cs typeface="Quattrocento Sans"/>
                <a:sym typeface="Quattrocento Sans"/>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Quattrocento Sans"/>
                <a:ea typeface="Quattrocento Sans"/>
                <a:cs typeface="Quattrocento Sans"/>
                <a:sym typeface="Quattrocento Sans"/>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Quattrocento Sans"/>
                <a:ea typeface="Quattrocento Sans"/>
                <a:cs typeface="Quattrocento Sans"/>
                <a:sym typeface="Quattrocento Sans"/>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Quattrocento Sans"/>
                <a:ea typeface="Quattrocento Sans"/>
                <a:cs typeface="Quattrocento Sans"/>
                <a:sym typeface="Quattrocento Sans"/>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Quattrocento Sans"/>
                <a:ea typeface="Quattrocento Sans"/>
                <a:cs typeface="Quattrocento Sans"/>
                <a:sym typeface="Quattrocento Sans"/>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Quattrocento Sans"/>
                <a:ea typeface="Quattrocento Sans"/>
                <a:cs typeface="Quattrocento Sans"/>
                <a:sym typeface="Quattrocento Sans"/>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Quattrocento Sans"/>
                <a:ea typeface="Quattrocento Sans"/>
                <a:cs typeface="Quattrocento Sans"/>
                <a:sym typeface="Quattrocento Sans"/>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Quattrocento Sans"/>
                <a:ea typeface="Quattrocento Sans"/>
                <a:cs typeface="Quattrocento Sans"/>
                <a:sym typeface="Quattrocento Sans"/>
              </a:defRPr>
            </a:lvl9pPr>
          </a:lstStyle>
          <a:p/>
        </p:txBody>
      </p:sp>
      <p:sp>
        <p:nvSpPr>
          <p:cNvPr id="13" name="Google Shape;13;p18"/>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marR="0" rtl="0" algn="ctr">
              <a:lnSpc>
                <a:spcPct val="100000"/>
              </a:lnSpc>
              <a:spcBef>
                <a:spcPts val="0"/>
              </a:spcBef>
              <a:spcAft>
                <a:spcPts val="0"/>
              </a:spcAft>
              <a:buClr>
                <a:srgbClr val="000000"/>
              </a:buClr>
              <a:buSzPts val="1400"/>
              <a:buFont typeface="Arial"/>
              <a:buNone/>
              <a:defRPr b="0" i="0" sz="1200" u="none" cap="none" strike="noStrike">
                <a:solidFill>
                  <a:srgbClr val="888888"/>
                </a:solidFill>
                <a:latin typeface="Quattrocento Sans"/>
                <a:ea typeface="Quattrocento Sans"/>
                <a:cs typeface="Quattrocento Sans"/>
                <a:sym typeface="Quattrocento Sans"/>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Quattrocento Sans"/>
                <a:ea typeface="Quattrocento Sans"/>
                <a:cs typeface="Quattrocento Sans"/>
                <a:sym typeface="Quattrocento Sans"/>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Quattrocento Sans"/>
                <a:ea typeface="Quattrocento Sans"/>
                <a:cs typeface="Quattrocento Sans"/>
                <a:sym typeface="Quattrocento Sans"/>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Quattrocento Sans"/>
                <a:ea typeface="Quattrocento Sans"/>
                <a:cs typeface="Quattrocento Sans"/>
                <a:sym typeface="Quattrocento Sans"/>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Quattrocento Sans"/>
                <a:ea typeface="Quattrocento Sans"/>
                <a:cs typeface="Quattrocento Sans"/>
                <a:sym typeface="Quattrocento Sans"/>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Quattrocento Sans"/>
                <a:ea typeface="Quattrocento Sans"/>
                <a:cs typeface="Quattrocento Sans"/>
                <a:sym typeface="Quattrocento Sans"/>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Quattrocento Sans"/>
                <a:ea typeface="Quattrocento Sans"/>
                <a:cs typeface="Quattrocento Sans"/>
                <a:sym typeface="Quattrocento Sans"/>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Quattrocento Sans"/>
                <a:ea typeface="Quattrocento Sans"/>
                <a:cs typeface="Quattrocento Sans"/>
                <a:sym typeface="Quattrocento Sans"/>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Quattrocento Sans"/>
                <a:ea typeface="Quattrocento Sans"/>
                <a:cs typeface="Quattrocento Sans"/>
                <a:sym typeface="Quattrocento Sans"/>
              </a:defRPr>
            </a:lvl9pPr>
          </a:lstStyle>
          <a:p/>
        </p:txBody>
      </p:sp>
      <p:sp>
        <p:nvSpPr>
          <p:cNvPr id="14" name="Google Shape;14;p18"/>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Quattrocento Sans"/>
                <a:ea typeface="Quattrocento Sans"/>
                <a:cs typeface="Quattrocento Sans"/>
                <a:sym typeface="Quattrocento Sans"/>
              </a:defRPr>
            </a:lvl1pPr>
            <a:lvl2pPr indent="0" lvl="1"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Quattrocento Sans"/>
                <a:ea typeface="Quattrocento Sans"/>
                <a:cs typeface="Quattrocento Sans"/>
                <a:sym typeface="Quattrocento Sans"/>
              </a:defRPr>
            </a:lvl2pPr>
            <a:lvl3pPr indent="0" lvl="2"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Quattrocento Sans"/>
                <a:ea typeface="Quattrocento Sans"/>
                <a:cs typeface="Quattrocento Sans"/>
                <a:sym typeface="Quattrocento Sans"/>
              </a:defRPr>
            </a:lvl3pPr>
            <a:lvl4pPr indent="0" lvl="3"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Quattrocento Sans"/>
                <a:ea typeface="Quattrocento Sans"/>
                <a:cs typeface="Quattrocento Sans"/>
                <a:sym typeface="Quattrocento Sans"/>
              </a:defRPr>
            </a:lvl4pPr>
            <a:lvl5pPr indent="0" lvl="4"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Quattrocento Sans"/>
                <a:ea typeface="Quattrocento Sans"/>
                <a:cs typeface="Quattrocento Sans"/>
                <a:sym typeface="Quattrocento Sans"/>
              </a:defRPr>
            </a:lvl5pPr>
            <a:lvl6pPr indent="0" lvl="5"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Quattrocento Sans"/>
                <a:ea typeface="Quattrocento Sans"/>
                <a:cs typeface="Quattrocento Sans"/>
                <a:sym typeface="Quattrocento Sans"/>
              </a:defRPr>
            </a:lvl6pPr>
            <a:lvl7pPr indent="0" lvl="6"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Quattrocento Sans"/>
                <a:ea typeface="Quattrocento Sans"/>
                <a:cs typeface="Quattrocento Sans"/>
                <a:sym typeface="Quattrocento Sans"/>
              </a:defRPr>
            </a:lvl7pPr>
            <a:lvl8pPr indent="0" lvl="7"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Quattrocento Sans"/>
                <a:ea typeface="Quattrocento Sans"/>
                <a:cs typeface="Quattrocento Sans"/>
                <a:sym typeface="Quattrocento Sans"/>
              </a:defRPr>
            </a:lvl8pPr>
            <a:lvl9pPr indent="0" lvl="8" marL="0" marR="0" rtl="0" algn="r">
              <a:lnSpc>
                <a:spcPct val="100000"/>
              </a:lnSpc>
              <a:spcBef>
                <a:spcPts val="0"/>
              </a:spcBef>
              <a:spcAft>
                <a:spcPts val="0"/>
              </a:spcAft>
              <a:buClr>
                <a:srgbClr val="000000"/>
              </a:buClr>
              <a:buSzPts val="1200"/>
              <a:buFont typeface="Arial"/>
              <a:buNone/>
              <a:defRPr b="0" i="0" sz="1200" u="none" cap="none" strike="noStrike">
                <a:solidFill>
                  <a:srgbClr val="888888"/>
                </a:solidFill>
                <a:latin typeface="Quattrocento Sans"/>
                <a:ea typeface="Quattrocento Sans"/>
                <a:cs typeface="Quattrocento Sans"/>
                <a:sym typeface="Quattrocento Sans"/>
              </a:defRPr>
            </a:lvl9pPr>
          </a:lstStyle>
          <a:p>
            <a:pPr indent="0" lvl="0" marL="0" rtl="0" algn="r">
              <a:spcBef>
                <a:spcPts val="0"/>
              </a:spcBef>
              <a:spcAft>
                <a:spcPts val="0"/>
              </a:spcAft>
              <a:buNone/>
            </a:pPr>
            <a:fld id="{00000000-1234-1234-1234-123412341234}" type="slidenum">
              <a:rPr lang="en-US"/>
              <a:t>‹#›</a:t>
            </a:fld>
            <a:endParaRPr/>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 Id="rId3" Type="http://schemas.openxmlformats.org/officeDocument/2006/relationships/image" Target="../media/image4.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 Id="rId3" Type="http://schemas.openxmlformats.org/officeDocument/2006/relationships/hyperlink" Target="https://towardsdatascience.com/u-net-explained-understanding-its-image-segmentation-architecture-56e4842e313a" TargetMode="External"/><Relationship Id="rId4" Type="http://schemas.openxmlformats.org/officeDocument/2006/relationships/hyperlink" Target="https://keras.io/examples/vision/oxford_pets_image_segmentation/" TargetMode="External"/><Relationship Id="rId5" Type="http://schemas.openxmlformats.org/officeDocument/2006/relationships/hyperlink" Target="https://github.com/OniroAI/Semantic-segmentation-with-MobileNetV3/blob/master/notebooks/train_mobilenet.ipynb" TargetMode="External"/><Relationship Id="rId6" Type="http://schemas.openxmlformats.org/officeDocument/2006/relationships/hyperlink" Target="https://pyimagesearch.com/2022/02/21/u-net-image-segmentation-in-keras/" TargetMode="External"/><Relationship Id="rId7" Type="http://schemas.openxmlformats.org/officeDocument/2006/relationships/hyperlink" Target="https://github.com/MrD1360/Keras-implementation-of-MobileNetv3-with-L-RASSP/blob/main/MobileNetv3_LiteRASSP.ipynb" TargetMode="External"/><Relationship Id="rId8" Type="http://schemas.openxmlformats.org/officeDocument/2006/relationships/hyperlink" Target="https://www.v7labs.com/blog/semantic-segmentation-guide" TargetMode="Externa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 Id="rId3" Type="http://schemas.openxmlformats.org/officeDocument/2006/relationships/chart" Target="../charts/char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3.xml"/><Relationship Id="rId3" Type="http://schemas.openxmlformats.org/officeDocument/2006/relationships/chart" Target="../charts/char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4.xml"/><Relationship Id="rId3" Type="http://schemas.openxmlformats.org/officeDocument/2006/relationships/hyperlink" Target="https://24slides.com/?utm_campaign=mp&amp;utm_medium=ppt&amp;utm_source=pptlink&amp;utm_content=&amp;utm_term=" TargetMode="External"/><Relationship Id="rId4" Type="http://schemas.openxmlformats.org/officeDocument/2006/relationships/image" Target="../media/image13.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5.xml"/><Relationship Id="rId3" Type="http://schemas.openxmlformats.org/officeDocument/2006/relationships/image" Target="../media/image12.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11.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2.png"/><Relationship Id="rId4" Type="http://schemas.openxmlformats.org/officeDocument/2006/relationships/image" Target="../media/image6.png"/><Relationship Id="rId5" Type="http://schemas.openxmlformats.org/officeDocument/2006/relationships/hyperlink" Target="https://www.v7labs.com/blog/semantic-segmentation-guide" TargetMode="Externa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3.png"/><Relationship Id="rId4" Type="http://schemas.openxmlformats.org/officeDocument/2006/relationships/image" Target="../media/image8.jp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10.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image" Target="../media/image1.jp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 Id="rId3" Type="http://schemas.openxmlformats.org/officeDocument/2006/relationships/image" Target="../media/image5.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 Id="rId3" Type="http://schemas.openxmlformats.org/officeDocument/2006/relationships/image" Target="../media/image7.png"/><Relationship Id="rId4" Type="http://schemas.openxmlformats.org/officeDocument/2006/relationships/image" Target="../media/image9.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85763"/>
        </a:solidFill>
      </p:bgPr>
    </p:bg>
    <p:spTree>
      <p:nvGrpSpPr>
        <p:cNvPr id="88" name="Shape 88"/>
        <p:cNvGrpSpPr/>
        <p:nvPr/>
      </p:nvGrpSpPr>
      <p:grpSpPr>
        <a:xfrm>
          <a:off x="0" y="0"/>
          <a:ext cx="0" cy="0"/>
          <a:chOff x="0" y="0"/>
          <a:chExt cx="0" cy="0"/>
        </a:xfrm>
      </p:grpSpPr>
      <p:sp>
        <p:nvSpPr>
          <p:cNvPr id="89" name="Google Shape;89;p1"/>
          <p:cNvSpPr txBox="1"/>
          <p:nvPr>
            <p:ph type="ctrTitle"/>
          </p:nvPr>
        </p:nvSpPr>
        <p:spPr>
          <a:xfrm>
            <a:off x="1524000" y="1390340"/>
            <a:ext cx="9144000" cy="1218795"/>
          </a:xfrm>
          <a:prstGeom prst="rect">
            <a:avLst/>
          </a:prstGeom>
          <a:noFill/>
          <a:ln>
            <a:noFill/>
          </a:ln>
        </p:spPr>
        <p:txBody>
          <a:bodyPr anchorCtr="0" anchor="t" bIns="0" lIns="0" spcFirstLastPara="1" rIns="0" wrap="square" tIns="0">
            <a:spAutoFit/>
          </a:bodyPr>
          <a:lstStyle/>
          <a:p>
            <a:pPr indent="0" lvl="0" marL="0" rtl="0" algn="ctr">
              <a:lnSpc>
                <a:spcPct val="90000"/>
              </a:lnSpc>
              <a:spcBef>
                <a:spcPts val="0"/>
              </a:spcBef>
              <a:spcAft>
                <a:spcPts val="0"/>
              </a:spcAft>
              <a:buClr>
                <a:schemeClr val="lt1"/>
              </a:buClr>
              <a:buSzPts val="6000"/>
              <a:buFont typeface="Century Gothic"/>
              <a:buNone/>
            </a:pPr>
            <a:r>
              <a:rPr b="1" lang="en-US" sz="4400">
                <a:solidFill>
                  <a:schemeClr val="lt1"/>
                </a:solidFill>
                <a:latin typeface="Arial"/>
                <a:ea typeface="Arial"/>
                <a:cs typeface="Arial"/>
                <a:sym typeface="Arial"/>
              </a:rPr>
              <a:t>Semantic Segmentation Project</a:t>
            </a:r>
            <a:br>
              <a:rPr lang="en-US" sz="4400">
                <a:solidFill>
                  <a:schemeClr val="lt1"/>
                </a:solidFill>
                <a:latin typeface="Arial"/>
                <a:ea typeface="Arial"/>
                <a:cs typeface="Arial"/>
                <a:sym typeface="Arial"/>
              </a:rPr>
            </a:br>
            <a:r>
              <a:rPr lang="en-US" sz="4400">
                <a:solidFill>
                  <a:schemeClr val="accent4"/>
                </a:solidFill>
                <a:latin typeface="Arial"/>
                <a:ea typeface="Arial"/>
                <a:cs typeface="Arial"/>
                <a:sym typeface="Arial"/>
              </a:rPr>
              <a:t>IISC DL4AI</a:t>
            </a:r>
            <a:endParaRPr sz="4400">
              <a:solidFill>
                <a:schemeClr val="accent4"/>
              </a:solidFill>
              <a:latin typeface="Arial"/>
              <a:ea typeface="Arial"/>
              <a:cs typeface="Arial"/>
              <a:sym typeface="Arial"/>
            </a:endParaRPr>
          </a:p>
        </p:txBody>
      </p:sp>
      <p:sp>
        <p:nvSpPr>
          <p:cNvPr id="90" name="Google Shape;90;p1"/>
          <p:cNvSpPr txBox="1"/>
          <p:nvPr/>
        </p:nvSpPr>
        <p:spPr>
          <a:xfrm>
            <a:off x="384937" y="3590179"/>
            <a:ext cx="9144000" cy="2548390"/>
          </a:xfrm>
          <a:prstGeom prst="rect">
            <a:avLst/>
          </a:prstGeom>
          <a:noFill/>
          <a:ln>
            <a:noFill/>
          </a:ln>
        </p:spPr>
        <p:txBody>
          <a:bodyPr anchorCtr="0" anchor="t" bIns="0" lIns="0" spcFirstLastPara="1" rIns="0" wrap="square" tIns="0">
            <a:spAutoFit/>
          </a:bodyPr>
          <a:lstStyle/>
          <a:p>
            <a:pPr indent="0" lvl="0" marL="0" marR="0" rtl="0" algn="l">
              <a:lnSpc>
                <a:spcPct val="90000"/>
              </a:lnSpc>
              <a:spcBef>
                <a:spcPts val="0"/>
              </a:spcBef>
              <a:spcAft>
                <a:spcPts val="0"/>
              </a:spcAft>
              <a:buClr>
                <a:schemeClr val="accent4"/>
              </a:buClr>
              <a:buSzPts val="2800"/>
              <a:buFont typeface="Century Gothic"/>
              <a:buNone/>
            </a:pPr>
            <a:r>
              <a:rPr b="1" i="0" lang="en-US" sz="2800" u="none" cap="none" strike="noStrike">
                <a:solidFill>
                  <a:schemeClr val="accent4"/>
                </a:solidFill>
                <a:latin typeface="Arial"/>
                <a:ea typeface="Arial"/>
                <a:cs typeface="Arial"/>
                <a:sym typeface="Arial"/>
              </a:rPr>
              <a:t>Team Members:</a:t>
            </a:r>
            <a:endParaRPr b="0" i="0" sz="1400" u="none" cap="none" strike="noStrike">
              <a:solidFill>
                <a:srgbClr val="000000"/>
              </a:solidFill>
              <a:latin typeface="Arial"/>
              <a:ea typeface="Arial"/>
              <a:cs typeface="Arial"/>
              <a:sym typeface="Arial"/>
            </a:endParaRPr>
          </a:p>
          <a:p>
            <a:pPr indent="0" lvl="0" marL="0" marR="0" rtl="0" algn="l">
              <a:lnSpc>
                <a:spcPct val="90000"/>
              </a:lnSpc>
              <a:spcBef>
                <a:spcPts val="0"/>
              </a:spcBef>
              <a:spcAft>
                <a:spcPts val="0"/>
              </a:spcAft>
              <a:buClr>
                <a:schemeClr val="lt1"/>
              </a:buClr>
              <a:buSzPts val="2400"/>
              <a:buFont typeface="Century Gothic"/>
              <a:buNone/>
            </a:pPr>
            <a:r>
              <a:rPr b="0" i="0" lang="en-US" sz="2600" u="none" cap="none" strike="noStrike">
                <a:solidFill>
                  <a:schemeClr val="lt1"/>
                </a:solidFill>
                <a:latin typeface="Arial"/>
                <a:ea typeface="Arial"/>
                <a:cs typeface="Arial"/>
                <a:sym typeface="Arial"/>
              </a:rPr>
              <a:t>Stan Iyer</a:t>
            </a:r>
            <a:endParaRPr b="0" i="0" sz="2600" u="none" cap="none" strike="noStrike">
              <a:solidFill>
                <a:schemeClr val="lt1"/>
              </a:solidFill>
              <a:latin typeface="Arial"/>
              <a:ea typeface="Arial"/>
              <a:cs typeface="Arial"/>
              <a:sym typeface="Arial"/>
            </a:endParaRPr>
          </a:p>
          <a:p>
            <a:pPr indent="0" lvl="0" marL="0" marR="0" rtl="0" algn="l">
              <a:lnSpc>
                <a:spcPct val="90000"/>
              </a:lnSpc>
              <a:spcBef>
                <a:spcPts val="0"/>
              </a:spcBef>
              <a:spcAft>
                <a:spcPts val="0"/>
              </a:spcAft>
              <a:buClr>
                <a:schemeClr val="lt1"/>
              </a:buClr>
              <a:buSzPts val="2400"/>
              <a:buFont typeface="Century Gothic"/>
              <a:buNone/>
            </a:pPr>
            <a:r>
              <a:rPr b="0" i="0" lang="en-US" sz="2600" u="none" cap="none" strike="noStrike">
                <a:solidFill>
                  <a:schemeClr val="lt1"/>
                </a:solidFill>
                <a:latin typeface="Arial"/>
                <a:ea typeface="Arial"/>
                <a:cs typeface="Arial"/>
                <a:sym typeface="Arial"/>
              </a:rPr>
              <a:t>Himanshu Pant</a:t>
            </a:r>
            <a:endParaRPr b="0" i="0" sz="2600" u="none" cap="none" strike="noStrike">
              <a:solidFill>
                <a:srgbClr val="000000"/>
              </a:solidFill>
              <a:latin typeface="Arial"/>
              <a:ea typeface="Arial"/>
              <a:cs typeface="Arial"/>
              <a:sym typeface="Arial"/>
            </a:endParaRPr>
          </a:p>
          <a:p>
            <a:pPr indent="0" lvl="0" marL="0" marR="0" rtl="0" algn="l">
              <a:lnSpc>
                <a:spcPct val="90000"/>
              </a:lnSpc>
              <a:spcBef>
                <a:spcPts val="0"/>
              </a:spcBef>
              <a:spcAft>
                <a:spcPts val="0"/>
              </a:spcAft>
              <a:buClr>
                <a:schemeClr val="lt1"/>
              </a:buClr>
              <a:buSzPts val="2400"/>
              <a:buFont typeface="Century Gothic"/>
              <a:buNone/>
            </a:pPr>
            <a:r>
              <a:rPr b="0" i="0" lang="en-US" sz="2600" u="none" cap="none" strike="noStrike">
                <a:solidFill>
                  <a:schemeClr val="lt1"/>
                </a:solidFill>
                <a:latin typeface="Arial"/>
                <a:ea typeface="Arial"/>
                <a:cs typeface="Arial"/>
                <a:sym typeface="Arial"/>
              </a:rPr>
              <a:t>Koelgeet Kaur</a:t>
            </a:r>
            <a:endParaRPr b="0" i="0" sz="2600" u="none" cap="none" strike="noStrike">
              <a:solidFill>
                <a:srgbClr val="000000"/>
              </a:solidFill>
              <a:latin typeface="Arial"/>
              <a:ea typeface="Arial"/>
              <a:cs typeface="Arial"/>
              <a:sym typeface="Arial"/>
            </a:endParaRPr>
          </a:p>
          <a:p>
            <a:pPr indent="0" lvl="0" marL="0" marR="0" rtl="0" algn="l">
              <a:lnSpc>
                <a:spcPct val="90000"/>
              </a:lnSpc>
              <a:spcBef>
                <a:spcPts val="0"/>
              </a:spcBef>
              <a:spcAft>
                <a:spcPts val="0"/>
              </a:spcAft>
              <a:buClr>
                <a:schemeClr val="lt1"/>
              </a:buClr>
              <a:buSzPts val="2400"/>
              <a:buFont typeface="Century Gothic"/>
              <a:buNone/>
            </a:pPr>
            <a:r>
              <a:rPr b="0" i="0" lang="en-US" sz="2600" u="none" cap="none" strike="noStrike">
                <a:solidFill>
                  <a:schemeClr val="lt1"/>
                </a:solidFill>
                <a:latin typeface="Arial"/>
                <a:ea typeface="Arial"/>
                <a:cs typeface="Arial"/>
                <a:sym typeface="Arial"/>
              </a:rPr>
              <a:t>Pratheeksha Nayak</a:t>
            </a:r>
            <a:endParaRPr b="0" i="0" sz="2600" u="none" cap="none" strike="noStrike">
              <a:solidFill>
                <a:srgbClr val="000000"/>
              </a:solidFill>
              <a:latin typeface="Arial"/>
              <a:ea typeface="Arial"/>
              <a:cs typeface="Arial"/>
              <a:sym typeface="Arial"/>
            </a:endParaRPr>
          </a:p>
          <a:p>
            <a:pPr indent="0" lvl="0" marL="0" marR="0" rtl="0" algn="l">
              <a:lnSpc>
                <a:spcPct val="90000"/>
              </a:lnSpc>
              <a:spcBef>
                <a:spcPts val="0"/>
              </a:spcBef>
              <a:spcAft>
                <a:spcPts val="0"/>
              </a:spcAft>
              <a:buClr>
                <a:schemeClr val="lt1"/>
              </a:buClr>
              <a:buSzPts val="2400"/>
              <a:buFont typeface="Century Gothic"/>
              <a:buNone/>
            </a:pPr>
            <a:r>
              <a:rPr b="0" i="0" lang="en-US" sz="2600" u="none" cap="none" strike="noStrike">
                <a:solidFill>
                  <a:schemeClr val="lt1"/>
                </a:solidFill>
                <a:latin typeface="Arial"/>
                <a:ea typeface="Arial"/>
                <a:cs typeface="Arial"/>
                <a:sym typeface="Arial"/>
              </a:rPr>
              <a:t>Sanjeev Gupta</a:t>
            </a:r>
            <a:endParaRPr b="0" i="0" sz="2600" u="none" cap="none" strike="noStrike">
              <a:solidFill>
                <a:srgbClr val="000000"/>
              </a:solidFill>
              <a:latin typeface="Arial"/>
              <a:ea typeface="Arial"/>
              <a:cs typeface="Arial"/>
              <a:sym typeface="Arial"/>
            </a:endParaRPr>
          </a:p>
          <a:p>
            <a:pPr indent="0" lvl="0" marL="0" marR="0" rtl="0" algn="l">
              <a:lnSpc>
                <a:spcPct val="90000"/>
              </a:lnSpc>
              <a:spcBef>
                <a:spcPts val="0"/>
              </a:spcBef>
              <a:spcAft>
                <a:spcPts val="0"/>
              </a:spcAft>
              <a:buClr>
                <a:schemeClr val="lt1"/>
              </a:buClr>
              <a:buSzPts val="2400"/>
              <a:buFont typeface="Century Gothic"/>
              <a:buNone/>
            </a:pPr>
            <a:r>
              <a:rPr b="0" i="0" lang="en-US" sz="2600" u="none" cap="none" strike="noStrike">
                <a:solidFill>
                  <a:schemeClr val="lt1"/>
                </a:solidFill>
                <a:latin typeface="Arial"/>
                <a:ea typeface="Arial"/>
                <a:cs typeface="Arial"/>
                <a:sym typeface="Arial"/>
              </a:rPr>
              <a:t>Sai Manikanta Mukka</a:t>
            </a:r>
            <a:endParaRPr b="0" i="0" sz="2600" u="none" cap="none" strike="noStrike">
              <a:solidFill>
                <a:schemeClr val="lt1"/>
              </a:solidFill>
              <a:latin typeface="Arial"/>
              <a:ea typeface="Arial"/>
              <a:cs typeface="Arial"/>
              <a:sym typeface="Arial"/>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87" name="Shape 187"/>
        <p:cNvGrpSpPr/>
        <p:nvPr/>
      </p:nvGrpSpPr>
      <p:grpSpPr>
        <a:xfrm>
          <a:off x="0" y="0"/>
          <a:ext cx="0" cy="0"/>
          <a:chOff x="0" y="0"/>
          <a:chExt cx="0" cy="0"/>
        </a:xfrm>
      </p:grpSpPr>
      <p:sp>
        <p:nvSpPr>
          <p:cNvPr id="188" name="Google Shape;188;g22d91b56936_0_10"/>
          <p:cNvSpPr/>
          <p:nvPr/>
        </p:nvSpPr>
        <p:spPr>
          <a:xfrm>
            <a:off x="269025" y="-113475"/>
            <a:ext cx="12192000" cy="685800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attrocento Sans"/>
              <a:ea typeface="Quattrocento Sans"/>
              <a:cs typeface="Quattrocento Sans"/>
              <a:sym typeface="Quattrocento Sans"/>
            </a:endParaRPr>
          </a:p>
        </p:txBody>
      </p:sp>
      <p:sp>
        <p:nvSpPr>
          <p:cNvPr id="189" name="Google Shape;189;g22d91b56936_0_10"/>
          <p:cNvSpPr txBox="1"/>
          <p:nvPr/>
        </p:nvSpPr>
        <p:spPr>
          <a:xfrm>
            <a:off x="643272" y="440550"/>
            <a:ext cx="7463400" cy="267900"/>
          </a:xfrm>
          <a:prstGeom prst="rect">
            <a:avLst/>
          </a:prstGeom>
          <a:noFill/>
          <a:ln>
            <a:noFill/>
          </a:ln>
        </p:spPr>
        <p:txBody>
          <a:bodyPr anchorCtr="0" anchor="b" bIns="45700" lIns="91425" spcFirstLastPara="1" rIns="91425" wrap="square" tIns="45700">
            <a:spAutoFit/>
          </a:bodyPr>
          <a:lstStyle/>
          <a:p>
            <a:pPr indent="0" lvl="0" marL="0" marR="0" rtl="0" algn="l">
              <a:lnSpc>
                <a:spcPct val="30000"/>
              </a:lnSpc>
              <a:spcBef>
                <a:spcPts val="0"/>
              </a:spcBef>
              <a:spcAft>
                <a:spcPts val="0"/>
              </a:spcAft>
              <a:buClr>
                <a:schemeClr val="dk1"/>
              </a:buClr>
              <a:buSzPts val="3800"/>
              <a:buFont typeface="Century Gothic"/>
              <a:buNone/>
            </a:pPr>
            <a:r>
              <a:rPr b="1" lang="en-US" sz="3800">
                <a:solidFill>
                  <a:schemeClr val="dk1"/>
                </a:solidFill>
                <a:latin typeface="Century Gothic"/>
                <a:ea typeface="Century Gothic"/>
                <a:cs typeface="Century Gothic"/>
                <a:sym typeface="Century Gothic"/>
              </a:rPr>
              <a:t>DeepLab</a:t>
            </a:r>
            <a:r>
              <a:rPr b="1" lang="en-US" sz="3800">
                <a:solidFill>
                  <a:schemeClr val="dk1"/>
                </a:solidFill>
                <a:latin typeface="Century Gothic"/>
                <a:ea typeface="Century Gothic"/>
                <a:cs typeface="Century Gothic"/>
                <a:sym typeface="Century Gothic"/>
              </a:rPr>
              <a:t>: Key Concepts</a:t>
            </a:r>
            <a:endParaRPr b="1" sz="3800">
              <a:solidFill>
                <a:schemeClr val="dk1"/>
              </a:solidFill>
              <a:latin typeface="Century Gothic"/>
              <a:ea typeface="Century Gothic"/>
              <a:cs typeface="Century Gothic"/>
              <a:sym typeface="Century Gothic"/>
            </a:endParaRPr>
          </a:p>
        </p:txBody>
      </p:sp>
      <p:sp>
        <p:nvSpPr>
          <p:cNvPr id="190" name="Google Shape;190;g22d91b56936_0_10"/>
          <p:cNvSpPr txBox="1"/>
          <p:nvPr/>
        </p:nvSpPr>
        <p:spPr>
          <a:xfrm>
            <a:off x="643275" y="884925"/>
            <a:ext cx="6930900" cy="5389200"/>
          </a:xfrm>
          <a:prstGeom prst="rect">
            <a:avLst/>
          </a:prstGeom>
          <a:noFill/>
          <a:ln>
            <a:noFill/>
          </a:ln>
        </p:spPr>
        <p:txBody>
          <a:bodyPr anchorCtr="0" anchor="t" bIns="45700" lIns="91425" spcFirstLastPara="1" rIns="91425" wrap="square" tIns="45700">
            <a:noAutofit/>
          </a:bodyPr>
          <a:lstStyle/>
          <a:p>
            <a:pPr indent="0" lvl="0" marL="457200" marR="0" rtl="0" algn="l">
              <a:lnSpc>
                <a:spcPct val="90000"/>
              </a:lnSpc>
              <a:spcBef>
                <a:spcPts val="0"/>
              </a:spcBef>
              <a:spcAft>
                <a:spcPts val="0"/>
              </a:spcAft>
              <a:buNone/>
            </a:pPr>
            <a:r>
              <a:t/>
            </a:r>
            <a:endParaRPr>
              <a:solidFill>
                <a:schemeClr val="dk1"/>
              </a:solidFill>
            </a:endParaRPr>
          </a:p>
          <a:p>
            <a:pPr indent="0" lvl="0" marL="0" marR="0" rtl="0" algn="l">
              <a:lnSpc>
                <a:spcPct val="90000"/>
              </a:lnSpc>
              <a:spcBef>
                <a:spcPts val="600"/>
              </a:spcBef>
              <a:spcAft>
                <a:spcPts val="0"/>
              </a:spcAft>
              <a:buNone/>
            </a:pPr>
            <a:r>
              <a:t/>
            </a:r>
            <a:endParaRPr sz="1900">
              <a:solidFill>
                <a:schemeClr val="dk1"/>
              </a:solidFill>
            </a:endParaRPr>
          </a:p>
          <a:p>
            <a:pPr indent="-260350" lvl="0" marL="285750" marR="0" rtl="0" algn="l">
              <a:lnSpc>
                <a:spcPct val="90000"/>
              </a:lnSpc>
              <a:spcBef>
                <a:spcPts val="600"/>
              </a:spcBef>
              <a:spcAft>
                <a:spcPts val="0"/>
              </a:spcAft>
              <a:buClr>
                <a:schemeClr val="dk1"/>
              </a:buClr>
              <a:buSzPts val="1900"/>
              <a:buChar char="•"/>
            </a:pPr>
            <a:r>
              <a:rPr lang="en-US" sz="1900">
                <a:solidFill>
                  <a:schemeClr val="dk1"/>
                </a:solidFill>
              </a:rPr>
              <a:t>Atrous Convolutions</a:t>
            </a:r>
            <a:endParaRPr sz="1900">
              <a:solidFill>
                <a:schemeClr val="dk1"/>
              </a:solidFill>
            </a:endParaRPr>
          </a:p>
          <a:p>
            <a:pPr indent="0" lvl="0" marL="457200" marR="0" rtl="0" algn="l">
              <a:lnSpc>
                <a:spcPct val="90000"/>
              </a:lnSpc>
              <a:spcBef>
                <a:spcPts val="600"/>
              </a:spcBef>
              <a:spcAft>
                <a:spcPts val="0"/>
              </a:spcAft>
              <a:buNone/>
            </a:pPr>
            <a:r>
              <a:t/>
            </a:r>
            <a:endParaRPr sz="1900">
              <a:solidFill>
                <a:schemeClr val="dk1"/>
              </a:solidFill>
            </a:endParaRPr>
          </a:p>
          <a:p>
            <a:pPr indent="-260350" lvl="0" marL="285750" marR="0" rtl="0" algn="l">
              <a:lnSpc>
                <a:spcPct val="90000"/>
              </a:lnSpc>
              <a:spcBef>
                <a:spcPts val="600"/>
              </a:spcBef>
              <a:spcAft>
                <a:spcPts val="0"/>
              </a:spcAft>
              <a:buClr>
                <a:schemeClr val="dk1"/>
              </a:buClr>
              <a:buSzPts val="1900"/>
              <a:buFont typeface="Arial"/>
              <a:buChar char="•"/>
            </a:pPr>
            <a:r>
              <a:rPr lang="en-US" sz="1900">
                <a:solidFill>
                  <a:schemeClr val="dk1"/>
                </a:solidFill>
              </a:rPr>
              <a:t>Atrous Spatial Pyramid Pooling (including Batch Normalization)</a:t>
            </a:r>
            <a:endParaRPr sz="1900">
              <a:solidFill>
                <a:schemeClr val="dk1"/>
              </a:solidFill>
            </a:endParaRPr>
          </a:p>
          <a:p>
            <a:pPr indent="0" lvl="0" marL="0" marR="0" rtl="0" algn="l">
              <a:lnSpc>
                <a:spcPct val="90000"/>
              </a:lnSpc>
              <a:spcBef>
                <a:spcPts val="600"/>
              </a:spcBef>
              <a:spcAft>
                <a:spcPts val="0"/>
              </a:spcAft>
              <a:buNone/>
            </a:pPr>
            <a:r>
              <a:t/>
            </a:r>
            <a:endParaRPr sz="1900">
              <a:solidFill>
                <a:schemeClr val="dk1"/>
              </a:solidFill>
            </a:endParaRPr>
          </a:p>
          <a:p>
            <a:pPr indent="-260350" lvl="0" marL="285750" marR="0" rtl="0" algn="l">
              <a:lnSpc>
                <a:spcPct val="90000"/>
              </a:lnSpc>
              <a:spcBef>
                <a:spcPts val="600"/>
              </a:spcBef>
              <a:spcAft>
                <a:spcPts val="0"/>
              </a:spcAft>
              <a:buClr>
                <a:schemeClr val="dk1"/>
              </a:buClr>
              <a:buSzPts val="1900"/>
              <a:buFont typeface="Arial"/>
              <a:buChar char="•"/>
            </a:pPr>
            <a:r>
              <a:rPr lang="en-US" sz="1900">
                <a:solidFill>
                  <a:schemeClr val="dk1"/>
                </a:solidFill>
              </a:rPr>
              <a:t>Image-level Features</a:t>
            </a:r>
            <a:endParaRPr sz="1900">
              <a:solidFill>
                <a:schemeClr val="dk1"/>
              </a:solidFill>
            </a:endParaRPr>
          </a:p>
          <a:p>
            <a:pPr indent="0" lvl="0" marL="457200" marR="0" rtl="0" algn="l">
              <a:lnSpc>
                <a:spcPct val="90000"/>
              </a:lnSpc>
              <a:spcBef>
                <a:spcPts val="600"/>
              </a:spcBef>
              <a:spcAft>
                <a:spcPts val="0"/>
              </a:spcAft>
              <a:buNone/>
            </a:pPr>
            <a:r>
              <a:t/>
            </a:r>
            <a:endParaRPr sz="1900">
              <a:solidFill>
                <a:schemeClr val="dk1"/>
              </a:solidFill>
            </a:endParaRPr>
          </a:p>
          <a:p>
            <a:pPr indent="-139700" lvl="0" marL="285750" marR="0" rtl="0" algn="l">
              <a:lnSpc>
                <a:spcPct val="90000"/>
              </a:lnSpc>
              <a:spcBef>
                <a:spcPts val="600"/>
              </a:spcBef>
              <a:spcAft>
                <a:spcPts val="0"/>
              </a:spcAft>
              <a:buClr>
                <a:schemeClr val="dk1"/>
              </a:buClr>
              <a:buSzPts val="1400"/>
              <a:buFont typeface="Arial"/>
              <a:buNone/>
            </a:pPr>
            <a:r>
              <a:t/>
            </a:r>
            <a:endParaRPr b="0" i="0" sz="1400" u="none" cap="none" strike="noStrike">
              <a:solidFill>
                <a:schemeClr val="dk1"/>
              </a:solidFill>
              <a:latin typeface="Arial"/>
              <a:ea typeface="Arial"/>
              <a:cs typeface="Arial"/>
              <a:sym typeface="Arial"/>
            </a:endParaRPr>
          </a:p>
        </p:txBody>
      </p:sp>
      <p:pic>
        <p:nvPicPr>
          <p:cNvPr id="191" name="Google Shape;191;g22d91b56936_0_10"/>
          <p:cNvPicPr preferRelativeResize="0"/>
          <p:nvPr/>
        </p:nvPicPr>
        <p:blipFill>
          <a:blip r:embed="rId3">
            <a:alphaModFix/>
          </a:blip>
          <a:stretch>
            <a:fillRect/>
          </a:stretch>
        </p:blipFill>
        <p:spPr>
          <a:xfrm>
            <a:off x="3126525" y="4010838"/>
            <a:ext cx="9334500" cy="2733675"/>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5" name="Shape 195"/>
        <p:cNvGrpSpPr/>
        <p:nvPr/>
      </p:nvGrpSpPr>
      <p:grpSpPr>
        <a:xfrm>
          <a:off x="0" y="0"/>
          <a:ext cx="0" cy="0"/>
          <a:chOff x="0" y="0"/>
          <a:chExt cx="0" cy="0"/>
        </a:xfrm>
      </p:grpSpPr>
      <p:sp>
        <p:nvSpPr>
          <p:cNvPr id="196" name="Google Shape;196;p6"/>
          <p:cNvSpPr txBox="1"/>
          <p:nvPr/>
        </p:nvSpPr>
        <p:spPr>
          <a:xfrm>
            <a:off x="228600" y="190500"/>
            <a:ext cx="11734800" cy="775597"/>
          </a:xfrm>
          <a:prstGeom prst="rect">
            <a:avLst/>
          </a:prstGeom>
          <a:noFill/>
          <a:ln>
            <a:noFill/>
          </a:ln>
        </p:spPr>
        <p:txBody>
          <a:bodyPr anchorCtr="0" anchor="t" bIns="0" lIns="0" spcFirstLastPara="1" rIns="0" wrap="square" tIns="0">
            <a:spAutoFit/>
          </a:bodyPr>
          <a:lstStyle/>
          <a:p>
            <a:pPr indent="0" lvl="0" marL="0" marR="0" rtl="0" algn="ctr">
              <a:lnSpc>
                <a:spcPct val="90000"/>
              </a:lnSpc>
              <a:spcBef>
                <a:spcPts val="0"/>
              </a:spcBef>
              <a:spcAft>
                <a:spcPts val="0"/>
              </a:spcAft>
              <a:buClr>
                <a:srgbClr val="3F3F3F"/>
              </a:buClr>
              <a:buSzPts val="2800"/>
              <a:buFont typeface="Century Gothic"/>
              <a:buNone/>
            </a:pPr>
            <a:r>
              <a:rPr b="1" i="0" lang="en-US" sz="2800" u="none" cap="none" strike="noStrike">
                <a:solidFill>
                  <a:srgbClr val="3F3F3F"/>
                </a:solidFill>
                <a:latin typeface="Century Gothic"/>
                <a:ea typeface="Century Gothic"/>
                <a:cs typeface="Century Gothic"/>
                <a:sym typeface="Century Gothic"/>
              </a:rPr>
              <a:t>Semantic Segmentation – Architecture Blends</a:t>
            </a:r>
            <a:br>
              <a:rPr b="0" i="0" lang="en-US" sz="2800" u="none" cap="none" strike="noStrike">
                <a:solidFill>
                  <a:srgbClr val="3F3F3F"/>
                </a:solidFill>
                <a:latin typeface="Century Gothic"/>
                <a:ea typeface="Century Gothic"/>
                <a:cs typeface="Century Gothic"/>
                <a:sym typeface="Century Gothic"/>
              </a:rPr>
            </a:br>
            <a:endParaRPr b="0" i="0" sz="2800" u="none" cap="none" strike="noStrike">
              <a:solidFill>
                <a:srgbClr val="3F3F3F"/>
              </a:solidFill>
              <a:latin typeface="Century Gothic"/>
              <a:ea typeface="Century Gothic"/>
              <a:cs typeface="Century Gothic"/>
              <a:sym typeface="Century Gothic"/>
            </a:endParaRPr>
          </a:p>
        </p:txBody>
      </p:sp>
      <p:graphicFrame>
        <p:nvGraphicFramePr>
          <p:cNvPr id="197" name="Google Shape;197;p6"/>
          <p:cNvGraphicFramePr/>
          <p:nvPr/>
        </p:nvGraphicFramePr>
        <p:xfrm>
          <a:off x="568100" y="990589"/>
          <a:ext cx="3000000" cy="3000000"/>
        </p:xfrm>
        <a:graphic>
          <a:graphicData uri="http://schemas.openxmlformats.org/drawingml/2006/table">
            <a:tbl>
              <a:tblPr bandRow="1" firstRow="1">
                <a:noFill/>
                <a:tableStyleId>{7E50796F-B442-4E27-AA58-70C2691DA713}</a:tableStyleId>
              </a:tblPr>
              <a:tblGrid>
                <a:gridCol w="2912525"/>
                <a:gridCol w="4126100"/>
                <a:gridCol w="3519300"/>
              </a:tblGrid>
              <a:tr h="363700">
                <a:tc>
                  <a:txBody>
                    <a:bodyPr/>
                    <a:lstStyle/>
                    <a:p>
                      <a:pPr indent="0" lvl="0" marL="0" marR="0" rtl="0" algn="ctr">
                        <a:lnSpc>
                          <a:spcPct val="100000"/>
                        </a:lnSpc>
                        <a:spcBef>
                          <a:spcPts val="0"/>
                        </a:spcBef>
                        <a:spcAft>
                          <a:spcPts val="0"/>
                        </a:spcAft>
                        <a:buClr>
                          <a:srgbClr val="000000"/>
                        </a:buClr>
                        <a:buSzPts val="1600"/>
                        <a:buFont typeface="Arial"/>
                        <a:buNone/>
                      </a:pPr>
                      <a:r>
                        <a:rPr lang="en-US" sz="1600" u="none" cap="none" strike="noStrike">
                          <a:latin typeface="Arial"/>
                          <a:ea typeface="Arial"/>
                          <a:cs typeface="Arial"/>
                          <a:sym typeface="Arial"/>
                        </a:rPr>
                        <a:t>Architecture</a:t>
                      </a:r>
                      <a:endParaRPr sz="1100" u="none" cap="none" strike="noStrike">
                        <a:latin typeface="Arial"/>
                        <a:ea typeface="Arial"/>
                        <a:cs typeface="Arial"/>
                        <a:sym typeface="Arial"/>
                      </a:endParaRPr>
                    </a:p>
                  </a:txBody>
                  <a:tcPr marT="45725" marB="45725" marR="91450" marL="91450"/>
                </a:tc>
                <a:tc>
                  <a:txBody>
                    <a:bodyPr/>
                    <a:lstStyle/>
                    <a:p>
                      <a:pPr indent="0" lvl="0" marL="0" marR="0" rtl="0" algn="ctr">
                        <a:lnSpc>
                          <a:spcPct val="100000"/>
                        </a:lnSpc>
                        <a:spcBef>
                          <a:spcPts val="0"/>
                        </a:spcBef>
                        <a:spcAft>
                          <a:spcPts val="0"/>
                        </a:spcAft>
                        <a:buClr>
                          <a:srgbClr val="000000"/>
                        </a:buClr>
                        <a:buSzPts val="1600"/>
                        <a:buFont typeface="Arial"/>
                        <a:buNone/>
                      </a:pPr>
                      <a:r>
                        <a:rPr lang="en-US" sz="1600" u="none" cap="none" strike="noStrike">
                          <a:latin typeface="Arial"/>
                          <a:ea typeface="Arial"/>
                          <a:cs typeface="Arial"/>
                          <a:sym typeface="Arial"/>
                        </a:rPr>
                        <a:t>Feature Extraction Base</a:t>
                      </a:r>
                      <a:endParaRPr sz="1100" u="none" cap="none" strike="noStrike">
                        <a:latin typeface="Arial"/>
                        <a:ea typeface="Arial"/>
                        <a:cs typeface="Arial"/>
                        <a:sym typeface="Arial"/>
                      </a:endParaRPr>
                    </a:p>
                  </a:txBody>
                  <a:tcPr marT="45725" marB="45725" marR="91450" marL="91450"/>
                </a:tc>
                <a:tc>
                  <a:txBody>
                    <a:bodyPr/>
                    <a:lstStyle/>
                    <a:p>
                      <a:pPr indent="0" lvl="0" marL="0" marR="0" rtl="0" algn="ctr">
                        <a:lnSpc>
                          <a:spcPct val="100000"/>
                        </a:lnSpc>
                        <a:spcBef>
                          <a:spcPts val="0"/>
                        </a:spcBef>
                        <a:spcAft>
                          <a:spcPts val="0"/>
                        </a:spcAft>
                        <a:buClr>
                          <a:srgbClr val="000000"/>
                        </a:buClr>
                        <a:buSzPts val="1600"/>
                        <a:buFont typeface="Arial"/>
                        <a:buNone/>
                      </a:pPr>
                      <a:r>
                        <a:rPr lang="en-US" sz="1600" u="none" cap="none" strike="noStrike">
                          <a:latin typeface="Arial"/>
                          <a:ea typeface="Arial"/>
                          <a:cs typeface="Arial"/>
                          <a:sym typeface="Arial"/>
                        </a:rPr>
                        <a:t>Segmentation Head</a:t>
                      </a:r>
                      <a:endParaRPr sz="1100" u="none" cap="none" strike="noStrike">
                        <a:latin typeface="Arial"/>
                        <a:ea typeface="Arial"/>
                        <a:cs typeface="Arial"/>
                        <a:sym typeface="Arial"/>
                      </a:endParaRPr>
                    </a:p>
                  </a:txBody>
                  <a:tcPr marT="45725" marB="45725" marR="91450" marL="91450"/>
                </a:tc>
              </a:tr>
              <a:tr h="363700">
                <a:tc>
                  <a:txBody>
                    <a:bodyPr/>
                    <a:lstStyle/>
                    <a:p>
                      <a:pPr indent="0" lvl="0" marL="0" marR="0" rtl="0" algn="ctr">
                        <a:lnSpc>
                          <a:spcPct val="100000"/>
                        </a:lnSpc>
                        <a:spcBef>
                          <a:spcPts val="0"/>
                        </a:spcBef>
                        <a:spcAft>
                          <a:spcPts val="0"/>
                        </a:spcAft>
                        <a:buClr>
                          <a:srgbClr val="000000"/>
                        </a:buClr>
                        <a:buSzPts val="1400"/>
                        <a:buFont typeface="Arial"/>
                        <a:buNone/>
                      </a:pPr>
                      <a:r>
                        <a:rPr lang="en-US" sz="1400" u="none" cap="none" strike="noStrike">
                          <a:latin typeface="Arial"/>
                          <a:ea typeface="Arial"/>
                          <a:cs typeface="Arial"/>
                          <a:sym typeface="Arial"/>
                        </a:rPr>
                        <a:t>U-Net</a:t>
                      </a:r>
                      <a:endParaRPr sz="1400" u="none" cap="none" strike="noStrike">
                        <a:latin typeface="Arial"/>
                        <a:ea typeface="Arial"/>
                        <a:cs typeface="Arial"/>
                        <a:sym typeface="Arial"/>
                      </a:endParaRPr>
                    </a:p>
                  </a:txBody>
                  <a:tcPr marT="45725" marB="45725" marR="91450" marL="91450" anchor="ctr"/>
                </a:tc>
                <a:tc>
                  <a:txBody>
                    <a:bodyPr/>
                    <a:lstStyle/>
                    <a:p>
                      <a:pPr indent="0" lvl="0" marL="0" marR="0" rtl="0" algn="ctr">
                        <a:lnSpc>
                          <a:spcPct val="100000"/>
                        </a:lnSpc>
                        <a:spcBef>
                          <a:spcPts val="0"/>
                        </a:spcBef>
                        <a:spcAft>
                          <a:spcPts val="0"/>
                        </a:spcAft>
                        <a:buClr>
                          <a:srgbClr val="000000"/>
                        </a:buClr>
                        <a:buSzPts val="1400"/>
                        <a:buFont typeface="Arial"/>
                        <a:buNone/>
                      </a:pPr>
                      <a:r>
                        <a:rPr lang="en-US" sz="1400" u="none" cap="none" strike="noStrike">
                          <a:latin typeface="Arial"/>
                          <a:ea typeface="Arial"/>
                          <a:cs typeface="Arial"/>
                          <a:sym typeface="Arial"/>
                        </a:rPr>
                        <a:t>Convolution (2D)</a:t>
                      </a:r>
                      <a:endParaRPr sz="1100" u="none" cap="none" strike="noStrike">
                        <a:latin typeface="Arial"/>
                        <a:ea typeface="Arial"/>
                        <a:cs typeface="Arial"/>
                        <a:sym typeface="Arial"/>
                      </a:endParaRPr>
                    </a:p>
                  </a:txBody>
                  <a:tcPr marT="45725" marB="45725" marR="91450" marL="91450" anchor="ctr"/>
                </a:tc>
                <a:tc>
                  <a:txBody>
                    <a:bodyPr/>
                    <a:lstStyle/>
                    <a:p>
                      <a:pPr indent="0" lvl="0" marL="0" marR="0" rtl="0" algn="ctr">
                        <a:lnSpc>
                          <a:spcPct val="100000"/>
                        </a:lnSpc>
                        <a:spcBef>
                          <a:spcPts val="0"/>
                        </a:spcBef>
                        <a:spcAft>
                          <a:spcPts val="0"/>
                        </a:spcAft>
                        <a:buClr>
                          <a:srgbClr val="000000"/>
                        </a:buClr>
                        <a:buSzPts val="1400"/>
                        <a:buFont typeface="Arial"/>
                        <a:buNone/>
                      </a:pPr>
                      <a:r>
                        <a:rPr lang="en-US" sz="1400" u="none" cap="none" strike="noStrike">
                          <a:latin typeface="Arial"/>
                          <a:ea typeface="Arial"/>
                          <a:cs typeface="Arial"/>
                          <a:sym typeface="Arial"/>
                        </a:rPr>
                        <a:t>Transposed Convolution</a:t>
                      </a:r>
                      <a:endParaRPr sz="1100" u="none" cap="none" strike="noStrike">
                        <a:latin typeface="Arial"/>
                        <a:ea typeface="Arial"/>
                        <a:cs typeface="Arial"/>
                        <a:sym typeface="Arial"/>
                      </a:endParaRPr>
                    </a:p>
                  </a:txBody>
                  <a:tcPr marT="45725" marB="45725" marR="91450" marL="91450" anchor="ctr"/>
                </a:tc>
              </a:tr>
              <a:tr h="627750">
                <a:tc>
                  <a:txBody>
                    <a:bodyPr/>
                    <a:lstStyle/>
                    <a:p>
                      <a:pPr indent="0" lvl="0" marL="0" marR="0" rtl="0" algn="ctr">
                        <a:lnSpc>
                          <a:spcPct val="100000"/>
                        </a:lnSpc>
                        <a:spcBef>
                          <a:spcPts val="0"/>
                        </a:spcBef>
                        <a:spcAft>
                          <a:spcPts val="0"/>
                        </a:spcAft>
                        <a:buClr>
                          <a:srgbClr val="000000"/>
                        </a:buClr>
                        <a:buSzPts val="1400"/>
                        <a:buFont typeface="Arial"/>
                        <a:buNone/>
                      </a:pPr>
                      <a:r>
                        <a:rPr lang="en-US" sz="1400" u="none" cap="none" strike="noStrike">
                          <a:latin typeface="Arial"/>
                          <a:ea typeface="Arial"/>
                          <a:cs typeface="Arial"/>
                          <a:sym typeface="Arial"/>
                        </a:rPr>
                        <a:t>Mobile Net</a:t>
                      </a:r>
                      <a:endParaRPr sz="1100" u="none" cap="none" strike="noStrike">
                        <a:latin typeface="Arial"/>
                        <a:ea typeface="Arial"/>
                        <a:cs typeface="Arial"/>
                        <a:sym typeface="Arial"/>
                      </a:endParaRPr>
                    </a:p>
                  </a:txBody>
                  <a:tcPr marT="45725" marB="45725" marR="91450" marL="91450" anchor="ctr"/>
                </a:tc>
                <a:tc>
                  <a:txBody>
                    <a:bodyPr/>
                    <a:lstStyle/>
                    <a:p>
                      <a:pPr indent="0" lvl="0" marL="0" marR="0" rtl="0" algn="ctr">
                        <a:lnSpc>
                          <a:spcPct val="100000"/>
                        </a:lnSpc>
                        <a:spcBef>
                          <a:spcPts val="0"/>
                        </a:spcBef>
                        <a:spcAft>
                          <a:spcPts val="0"/>
                        </a:spcAft>
                        <a:buClr>
                          <a:srgbClr val="000000"/>
                        </a:buClr>
                        <a:buSzPts val="1400"/>
                        <a:buFont typeface="Arial"/>
                        <a:buNone/>
                      </a:pPr>
                      <a:r>
                        <a:rPr lang="en-US" sz="1400" u="none" cap="none" strike="noStrike">
                          <a:latin typeface="Arial"/>
                          <a:ea typeface="Arial"/>
                          <a:cs typeface="Arial"/>
                          <a:sym typeface="Arial"/>
                        </a:rPr>
                        <a:t>Depth Wise Separable Convolution</a:t>
                      </a:r>
                      <a:endParaRPr sz="1100" u="none" cap="none" strike="noStrike">
                        <a:latin typeface="Arial"/>
                        <a:ea typeface="Arial"/>
                        <a:cs typeface="Arial"/>
                        <a:sym typeface="Arial"/>
                      </a:endParaRPr>
                    </a:p>
                  </a:txBody>
                  <a:tcPr marT="45725" marB="45725" marR="91450" marL="91450" anchor="ctr"/>
                </a:tc>
                <a:tc>
                  <a:txBody>
                    <a:bodyPr/>
                    <a:lstStyle/>
                    <a:p>
                      <a:pPr indent="0" lvl="0" marL="0" marR="0" rtl="0" algn="ctr">
                        <a:lnSpc>
                          <a:spcPct val="100000"/>
                        </a:lnSpc>
                        <a:spcBef>
                          <a:spcPts val="0"/>
                        </a:spcBef>
                        <a:spcAft>
                          <a:spcPts val="0"/>
                        </a:spcAft>
                        <a:buClr>
                          <a:srgbClr val="000000"/>
                        </a:buClr>
                        <a:buSzPts val="1400"/>
                        <a:buFont typeface="Arial"/>
                        <a:buNone/>
                      </a:pPr>
                      <a:r>
                        <a:t/>
                      </a:r>
                      <a:endParaRPr sz="1400" u="none" cap="none" strike="noStrike">
                        <a:latin typeface="Arial"/>
                        <a:ea typeface="Arial"/>
                        <a:cs typeface="Arial"/>
                        <a:sym typeface="Arial"/>
                      </a:endParaRPr>
                    </a:p>
                  </a:txBody>
                  <a:tcPr marT="45725" marB="45725" marR="91450" marL="91450" anchor="ctr"/>
                </a:tc>
              </a:tr>
              <a:tr h="627750">
                <a:tc>
                  <a:txBody>
                    <a:bodyPr/>
                    <a:lstStyle/>
                    <a:p>
                      <a:pPr indent="0" lvl="0" marL="0" marR="0" rtl="0" algn="ctr">
                        <a:lnSpc>
                          <a:spcPct val="100000"/>
                        </a:lnSpc>
                        <a:spcBef>
                          <a:spcPts val="0"/>
                        </a:spcBef>
                        <a:spcAft>
                          <a:spcPts val="0"/>
                        </a:spcAft>
                        <a:buClr>
                          <a:srgbClr val="000000"/>
                        </a:buClr>
                        <a:buSzPts val="1400"/>
                        <a:buFont typeface="Arial"/>
                        <a:buNone/>
                      </a:pPr>
                      <a:r>
                        <a:rPr lang="en-US" sz="1400" u="none" cap="none" strike="noStrike">
                          <a:latin typeface="Arial"/>
                          <a:ea typeface="Arial"/>
                          <a:cs typeface="Arial"/>
                          <a:sym typeface="Arial"/>
                        </a:rPr>
                        <a:t>Deep Lab</a:t>
                      </a:r>
                      <a:endParaRPr sz="1100" u="none" cap="none" strike="noStrike">
                        <a:latin typeface="Arial"/>
                        <a:ea typeface="Arial"/>
                        <a:cs typeface="Arial"/>
                        <a:sym typeface="Arial"/>
                      </a:endParaRPr>
                    </a:p>
                  </a:txBody>
                  <a:tcPr marT="45725" marB="45725" marR="91450" marL="91450" anchor="ctr"/>
                </a:tc>
                <a:tc>
                  <a:txBody>
                    <a:bodyPr/>
                    <a:lstStyle/>
                    <a:p>
                      <a:pPr indent="0" lvl="0" marL="0" marR="0" rtl="0" algn="ctr">
                        <a:lnSpc>
                          <a:spcPct val="100000"/>
                        </a:lnSpc>
                        <a:spcBef>
                          <a:spcPts val="0"/>
                        </a:spcBef>
                        <a:spcAft>
                          <a:spcPts val="0"/>
                        </a:spcAft>
                        <a:buClr>
                          <a:srgbClr val="000000"/>
                        </a:buClr>
                        <a:buSzPts val="1400"/>
                        <a:buFont typeface="Arial"/>
                        <a:buNone/>
                      </a:pPr>
                      <a:r>
                        <a:t/>
                      </a:r>
                      <a:endParaRPr sz="1400" u="none" cap="none" strike="noStrike">
                        <a:latin typeface="Arial"/>
                        <a:ea typeface="Arial"/>
                        <a:cs typeface="Arial"/>
                        <a:sym typeface="Arial"/>
                      </a:endParaRPr>
                    </a:p>
                  </a:txBody>
                  <a:tcPr marT="45725" marB="45725" marR="91450" marL="91450" anchor="ctr"/>
                </a:tc>
                <a:tc>
                  <a:txBody>
                    <a:bodyPr/>
                    <a:lstStyle/>
                    <a:p>
                      <a:pPr indent="0" lvl="0" marL="0" marR="0" rtl="0" algn="ctr">
                        <a:lnSpc>
                          <a:spcPct val="100000"/>
                        </a:lnSpc>
                        <a:spcBef>
                          <a:spcPts val="0"/>
                        </a:spcBef>
                        <a:spcAft>
                          <a:spcPts val="0"/>
                        </a:spcAft>
                        <a:buClr>
                          <a:srgbClr val="000000"/>
                        </a:buClr>
                        <a:buSzPts val="1400"/>
                        <a:buFont typeface="Arial"/>
                        <a:buNone/>
                      </a:pPr>
                      <a:r>
                        <a:rPr b="0" i="0" lang="en-US" sz="1400" u="none" cap="none" strike="noStrike">
                          <a:solidFill>
                            <a:schemeClr val="dk1"/>
                          </a:solidFill>
                          <a:latin typeface="Arial"/>
                          <a:ea typeface="Arial"/>
                          <a:cs typeface="Arial"/>
                          <a:sym typeface="Arial"/>
                        </a:rPr>
                        <a:t>Atrous Convolution + Atrous Spatial Pyramid Pooling</a:t>
                      </a:r>
                      <a:endParaRPr b="0" sz="1400" u="none" cap="none" strike="noStrike">
                        <a:latin typeface="Arial"/>
                        <a:ea typeface="Arial"/>
                        <a:cs typeface="Arial"/>
                        <a:sym typeface="Arial"/>
                      </a:endParaRPr>
                    </a:p>
                  </a:txBody>
                  <a:tcPr marT="45725" marB="45725" marR="91450" marL="91450" anchor="ctr"/>
                </a:tc>
              </a:tr>
            </a:tbl>
          </a:graphicData>
        </a:graphic>
      </p:graphicFrame>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1" name="Shape 201"/>
        <p:cNvGrpSpPr/>
        <p:nvPr/>
      </p:nvGrpSpPr>
      <p:grpSpPr>
        <a:xfrm>
          <a:off x="0" y="0"/>
          <a:ext cx="0" cy="0"/>
          <a:chOff x="0" y="0"/>
          <a:chExt cx="0" cy="0"/>
        </a:xfrm>
      </p:grpSpPr>
      <p:sp>
        <p:nvSpPr>
          <p:cNvPr id="202" name="Google Shape;202;p33"/>
          <p:cNvSpPr txBox="1"/>
          <p:nvPr/>
        </p:nvSpPr>
        <p:spPr>
          <a:xfrm>
            <a:off x="228600" y="190500"/>
            <a:ext cx="11734800" cy="775597"/>
          </a:xfrm>
          <a:prstGeom prst="rect">
            <a:avLst/>
          </a:prstGeom>
          <a:noFill/>
          <a:ln>
            <a:noFill/>
          </a:ln>
        </p:spPr>
        <p:txBody>
          <a:bodyPr anchorCtr="0" anchor="t" bIns="0" lIns="0" spcFirstLastPara="1" rIns="0" wrap="square" tIns="0">
            <a:spAutoFit/>
          </a:bodyPr>
          <a:lstStyle/>
          <a:p>
            <a:pPr indent="0" lvl="0" marL="0" marR="0" rtl="0" algn="ctr">
              <a:lnSpc>
                <a:spcPct val="90000"/>
              </a:lnSpc>
              <a:spcBef>
                <a:spcPts val="0"/>
              </a:spcBef>
              <a:spcAft>
                <a:spcPts val="0"/>
              </a:spcAft>
              <a:buClr>
                <a:srgbClr val="3F3F3F"/>
              </a:buClr>
              <a:buSzPts val="2800"/>
              <a:buFont typeface="Century Gothic"/>
              <a:buNone/>
            </a:pPr>
            <a:r>
              <a:rPr b="1" i="0" lang="en-US" sz="2800" u="none" cap="none" strike="noStrike">
                <a:solidFill>
                  <a:srgbClr val="3F3F3F"/>
                </a:solidFill>
                <a:latin typeface="Century Gothic"/>
                <a:ea typeface="Century Gothic"/>
                <a:cs typeface="Century Gothic"/>
                <a:sym typeface="Century Gothic"/>
              </a:rPr>
              <a:t>Performance comparison of Models</a:t>
            </a:r>
            <a:br>
              <a:rPr b="0" i="0" lang="en-US" sz="2800" u="none" cap="none" strike="noStrike">
                <a:solidFill>
                  <a:srgbClr val="3F3F3F"/>
                </a:solidFill>
                <a:latin typeface="Century Gothic"/>
                <a:ea typeface="Century Gothic"/>
                <a:cs typeface="Century Gothic"/>
                <a:sym typeface="Century Gothic"/>
              </a:rPr>
            </a:br>
            <a:endParaRPr b="0" i="0" sz="2800" u="none" cap="none" strike="noStrike">
              <a:solidFill>
                <a:srgbClr val="3F3F3F"/>
              </a:solidFill>
              <a:latin typeface="Century Gothic"/>
              <a:ea typeface="Century Gothic"/>
              <a:cs typeface="Century Gothic"/>
              <a:sym typeface="Century Gothic"/>
            </a:endParaRPr>
          </a:p>
        </p:txBody>
      </p:sp>
      <p:graphicFrame>
        <p:nvGraphicFramePr>
          <p:cNvPr id="203" name="Google Shape;203;p33"/>
          <p:cNvGraphicFramePr/>
          <p:nvPr/>
        </p:nvGraphicFramePr>
        <p:xfrm>
          <a:off x="568100" y="990589"/>
          <a:ext cx="3000000" cy="3000000"/>
        </p:xfrm>
        <a:graphic>
          <a:graphicData uri="http://schemas.openxmlformats.org/drawingml/2006/table">
            <a:tbl>
              <a:tblPr bandRow="1" firstRow="1">
                <a:noFill/>
                <a:tableStyleId>{7E50796F-B442-4E27-AA58-70C2691DA713}</a:tableStyleId>
              </a:tblPr>
              <a:tblGrid>
                <a:gridCol w="1613850"/>
                <a:gridCol w="898450"/>
                <a:gridCol w="944400"/>
                <a:gridCol w="1277475"/>
                <a:gridCol w="1277475"/>
                <a:gridCol w="1277475"/>
                <a:gridCol w="1089600"/>
                <a:gridCol w="1089600"/>
                <a:gridCol w="1089600"/>
              </a:tblGrid>
              <a:tr h="363700">
                <a:tc>
                  <a:txBody>
                    <a:bodyPr/>
                    <a:lstStyle/>
                    <a:p>
                      <a:pPr indent="0" lvl="0" marL="0" marR="0" rtl="0" algn="ctr">
                        <a:lnSpc>
                          <a:spcPct val="100000"/>
                        </a:lnSpc>
                        <a:spcBef>
                          <a:spcPts val="0"/>
                        </a:spcBef>
                        <a:spcAft>
                          <a:spcPts val="0"/>
                        </a:spcAft>
                        <a:buClr>
                          <a:srgbClr val="000000"/>
                        </a:buClr>
                        <a:buSzPts val="1200"/>
                        <a:buFont typeface="Arial"/>
                        <a:buNone/>
                      </a:pPr>
                      <a:r>
                        <a:rPr lang="en-US" sz="1200" u="none" cap="none" strike="noStrike">
                          <a:latin typeface="Arial"/>
                          <a:ea typeface="Arial"/>
                          <a:cs typeface="Arial"/>
                          <a:sym typeface="Arial"/>
                        </a:rPr>
                        <a:t>Architecture</a:t>
                      </a:r>
                      <a:endParaRPr sz="1200" u="none" cap="none" strike="noStrike">
                        <a:latin typeface="Arial"/>
                        <a:ea typeface="Arial"/>
                        <a:cs typeface="Arial"/>
                        <a:sym typeface="Arial"/>
                      </a:endParaRPr>
                    </a:p>
                  </a:txBody>
                  <a:tcPr marT="45725" marB="45725" marR="91450" marL="91450">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200"/>
                        <a:buFont typeface="Arial"/>
                        <a:buNone/>
                      </a:pPr>
                      <a:r>
                        <a:rPr lang="en-US" sz="1200" u="none" cap="none" strike="noStrike">
                          <a:latin typeface="Arial"/>
                          <a:ea typeface="Arial"/>
                          <a:cs typeface="Arial"/>
                          <a:sym typeface="Arial"/>
                        </a:rPr>
                        <a:t>Encoder</a:t>
                      </a:r>
                      <a:endParaRPr sz="1200" u="none" cap="none" strike="noStrike">
                        <a:latin typeface="Arial"/>
                        <a:ea typeface="Arial"/>
                        <a:cs typeface="Arial"/>
                        <a:sym typeface="Arial"/>
                      </a:endParaRPr>
                    </a:p>
                  </a:txBody>
                  <a:tcPr marT="45725" marB="45725" marR="91450" marL="91450">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200"/>
                        <a:buFont typeface="Arial"/>
                        <a:buNone/>
                      </a:pPr>
                      <a:r>
                        <a:rPr lang="en-US" sz="1200" u="none" cap="none" strike="noStrike">
                          <a:latin typeface="Arial"/>
                          <a:ea typeface="Arial"/>
                          <a:cs typeface="Arial"/>
                          <a:sym typeface="Arial"/>
                        </a:rPr>
                        <a:t>Decoder</a:t>
                      </a:r>
                      <a:endParaRPr sz="1200" u="none" cap="none" strike="noStrike">
                        <a:latin typeface="Arial"/>
                        <a:ea typeface="Arial"/>
                        <a:cs typeface="Arial"/>
                        <a:sym typeface="Arial"/>
                      </a:endParaRPr>
                    </a:p>
                  </a:txBody>
                  <a:tcPr marT="45725" marB="45725" marR="91450" marL="91450">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200"/>
                        <a:buFont typeface="Arial"/>
                        <a:buNone/>
                      </a:pPr>
                      <a:r>
                        <a:rPr lang="en-US" sz="1200">
                          <a:latin typeface="Arial"/>
                          <a:ea typeface="Arial"/>
                          <a:cs typeface="Arial"/>
                          <a:sym typeface="Arial"/>
                        </a:rPr>
                        <a:t>No. of model parameters</a:t>
                      </a:r>
                      <a:endParaRPr sz="1200" u="none" cap="none" strike="noStrike">
                        <a:latin typeface="Arial"/>
                        <a:ea typeface="Arial"/>
                        <a:cs typeface="Arial"/>
                        <a:sym typeface="Arial"/>
                      </a:endParaRPr>
                    </a:p>
                  </a:txBody>
                  <a:tcPr marT="45725" marB="45725" marR="91450" marL="91450">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200"/>
                        <a:buFont typeface="Arial"/>
                        <a:buNone/>
                      </a:pPr>
                      <a:r>
                        <a:rPr lang="en-US" sz="1200" u="none" cap="none" strike="noStrike">
                          <a:latin typeface="Arial"/>
                          <a:ea typeface="Arial"/>
                          <a:cs typeface="Arial"/>
                          <a:sym typeface="Arial"/>
                        </a:rPr>
                        <a:t>Epochs Trained</a:t>
                      </a:r>
                      <a:endParaRPr sz="1200" u="none" cap="none" strike="noStrike">
                        <a:latin typeface="Arial"/>
                        <a:ea typeface="Arial"/>
                        <a:cs typeface="Arial"/>
                        <a:sym typeface="Arial"/>
                      </a:endParaRPr>
                    </a:p>
                  </a:txBody>
                  <a:tcPr marT="45725" marB="45725" marR="91450" marL="91450">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200"/>
                        <a:buFont typeface="Arial"/>
                        <a:buNone/>
                      </a:pPr>
                      <a:r>
                        <a:rPr lang="en-US" sz="1200">
                          <a:latin typeface="Arial"/>
                          <a:ea typeface="Arial"/>
                          <a:cs typeface="Arial"/>
                          <a:sym typeface="Arial"/>
                        </a:rPr>
                        <a:t>Epoch </a:t>
                      </a:r>
                      <a:r>
                        <a:rPr lang="en-US" sz="1200" u="none" cap="none" strike="noStrike">
                          <a:latin typeface="Arial"/>
                          <a:ea typeface="Arial"/>
                          <a:cs typeface="Arial"/>
                          <a:sym typeface="Arial"/>
                        </a:rPr>
                        <a:t>Time (s)</a:t>
                      </a:r>
                      <a:endParaRPr sz="1200" u="none" cap="none" strike="noStrike">
                        <a:latin typeface="Arial"/>
                        <a:ea typeface="Arial"/>
                        <a:cs typeface="Arial"/>
                        <a:sym typeface="Arial"/>
                      </a:endParaRPr>
                    </a:p>
                  </a:txBody>
                  <a:tcPr marT="45725" marB="45725" marR="91450" marL="91450">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200"/>
                        <a:buFont typeface="Arial"/>
                        <a:buNone/>
                      </a:pPr>
                      <a:r>
                        <a:rPr lang="en-US" sz="1200" u="none" cap="none" strike="noStrike">
                          <a:latin typeface="Arial"/>
                          <a:ea typeface="Arial"/>
                          <a:cs typeface="Arial"/>
                          <a:sym typeface="Arial"/>
                        </a:rPr>
                        <a:t>Accuracy</a:t>
                      </a:r>
                      <a:endParaRPr sz="1200" u="none" cap="none" strike="noStrike">
                        <a:latin typeface="Arial"/>
                        <a:ea typeface="Arial"/>
                        <a:cs typeface="Arial"/>
                        <a:sym typeface="Arial"/>
                      </a:endParaRPr>
                    </a:p>
                  </a:txBody>
                  <a:tcPr marT="45725" marB="45725" marR="91450" marL="91450">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200"/>
                        <a:buFont typeface="Arial"/>
                        <a:buNone/>
                      </a:pPr>
                      <a:r>
                        <a:rPr lang="en-US" sz="1200" u="none" cap="none" strike="noStrike">
                          <a:latin typeface="Arial"/>
                          <a:ea typeface="Arial"/>
                          <a:cs typeface="Arial"/>
                          <a:sym typeface="Arial"/>
                        </a:rPr>
                        <a:t>MIOU</a:t>
                      </a:r>
                      <a:endParaRPr sz="1200" u="none" cap="none" strike="noStrike">
                        <a:latin typeface="Arial"/>
                        <a:ea typeface="Arial"/>
                        <a:cs typeface="Arial"/>
                        <a:sym typeface="Arial"/>
                      </a:endParaRPr>
                    </a:p>
                  </a:txBody>
                  <a:tcPr marT="45725" marB="45725" marR="91450" marL="91450">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200"/>
                        <a:buFont typeface="Arial"/>
                        <a:buNone/>
                      </a:pPr>
                      <a:r>
                        <a:rPr lang="en-US" sz="1200" u="none" cap="none" strike="noStrike">
                          <a:latin typeface="Arial"/>
                          <a:ea typeface="Arial"/>
                          <a:cs typeface="Arial"/>
                          <a:sym typeface="Arial"/>
                        </a:rPr>
                        <a:t>Remarks</a:t>
                      </a:r>
                      <a:endParaRPr sz="1200" u="none" cap="none" strike="noStrike">
                        <a:latin typeface="Arial"/>
                        <a:ea typeface="Arial"/>
                        <a:cs typeface="Arial"/>
                        <a:sym typeface="Arial"/>
                      </a:endParaRPr>
                    </a:p>
                  </a:txBody>
                  <a:tcPr marT="45725" marB="45725" marR="91450" marL="91450">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r>
              <a:tr h="363700">
                <a:tc>
                  <a:txBody>
                    <a:bodyPr/>
                    <a:lstStyle/>
                    <a:p>
                      <a:pPr indent="0" lvl="0" marL="0" marR="0" rtl="0" algn="ctr">
                        <a:lnSpc>
                          <a:spcPct val="100000"/>
                        </a:lnSpc>
                        <a:spcBef>
                          <a:spcPts val="0"/>
                        </a:spcBef>
                        <a:spcAft>
                          <a:spcPts val="0"/>
                        </a:spcAft>
                        <a:buClr>
                          <a:srgbClr val="000000"/>
                        </a:buClr>
                        <a:buSzPts val="1200"/>
                        <a:buFont typeface="Arial"/>
                        <a:buNone/>
                      </a:pPr>
                      <a:r>
                        <a:rPr lang="en-US" sz="1200" u="none" cap="none" strike="noStrike">
                          <a:solidFill>
                            <a:schemeClr val="dk1"/>
                          </a:solidFill>
                          <a:latin typeface="Arial"/>
                          <a:ea typeface="Arial"/>
                          <a:cs typeface="Arial"/>
                          <a:sym typeface="Arial"/>
                        </a:rPr>
                        <a:t>U-Net Ground-up</a:t>
                      </a:r>
                      <a:endParaRPr sz="1200" u="none" cap="none" strike="noStrike">
                        <a:solidFill>
                          <a:schemeClr val="dk1"/>
                        </a:solidFill>
                        <a:latin typeface="Arial"/>
                        <a:ea typeface="Arial"/>
                        <a:cs typeface="Arial"/>
                        <a:sym typeface="Arial"/>
                      </a:endParaRPr>
                    </a:p>
                  </a:txBody>
                  <a:tcPr marT="45725" marB="45725" marR="91450" marL="9145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200"/>
                        <a:buFont typeface="Arial"/>
                        <a:buNone/>
                      </a:pPr>
                      <a:r>
                        <a:t/>
                      </a:r>
                      <a:endParaRPr sz="1200" u="none" cap="none" strike="noStrike">
                        <a:latin typeface="Arial"/>
                        <a:ea typeface="Arial"/>
                        <a:cs typeface="Arial"/>
                        <a:sym typeface="Arial"/>
                      </a:endParaRPr>
                    </a:p>
                  </a:txBody>
                  <a:tcPr marT="45725" marB="45725" marR="91450" marL="9145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200"/>
                        <a:buFont typeface="Arial"/>
                        <a:buNone/>
                      </a:pPr>
                      <a:r>
                        <a:t/>
                      </a:r>
                      <a:endParaRPr sz="1200" u="none" cap="none" strike="noStrike">
                        <a:latin typeface="Arial"/>
                        <a:ea typeface="Arial"/>
                        <a:cs typeface="Arial"/>
                        <a:sym typeface="Arial"/>
                      </a:endParaRPr>
                    </a:p>
                  </a:txBody>
                  <a:tcPr marT="45725" marB="45725" marR="91450" marL="9145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200"/>
                        <a:buFont typeface="Arial"/>
                        <a:buNone/>
                      </a:pPr>
                      <a:r>
                        <a:t/>
                      </a:r>
                      <a:endParaRPr sz="1200" u="none" cap="none" strike="noStrike">
                        <a:latin typeface="Arial"/>
                        <a:ea typeface="Arial"/>
                        <a:cs typeface="Arial"/>
                        <a:sym typeface="Arial"/>
                      </a:endParaRPr>
                    </a:p>
                  </a:txBody>
                  <a:tcPr marT="45725" marB="45725" marR="91450" marL="9145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200"/>
                        <a:buFont typeface="Arial"/>
                        <a:buNone/>
                      </a:pPr>
                      <a:r>
                        <a:t/>
                      </a:r>
                      <a:endParaRPr sz="1200" u="none" cap="none" strike="noStrike">
                        <a:latin typeface="Arial"/>
                        <a:ea typeface="Arial"/>
                        <a:cs typeface="Arial"/>
                        <a:sym typeface="Arial"/>
                      </a:endParaRPr>
                    </a:p>
                  </a:txBody>
                  <a:tcPr marT="45725" marB="45725" marR="91450" marL="9145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200"/>
                        <a:buFont typeface="Arial"/>
                        <a:buNone/>
                      </a:pPr>
                      <a:r>
                        <a:t/>
                      </a:r>
                      <a:endParaRPr sz="1200" u="none" cap="none" strike="noStrike">
                        <a:latin typeface="Arial"/>
                        <a:ea typeface="Arial"/>
                        <a:cs typeface="Arial"/>
                        <a:sym typeface="Arial"/>
                      </a:endParaRPr>
                    </a:p>
                  </a:txBody>
                  <a:tcPr marT="45725" marB="45725" marR="91450" marL="9145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200"/>
                        <a:buFont typeface="Arial"/>
                        <a:buNone/>
                      </a:pPr>
                      <a:r>
                        <a:t/>
                      </a:r>
                      <a:endParaRPr sz="1200" u="none" cap="none" strike="noStrike">
                        <a:latin typeface="Arial"/>
                        <a:ea typeface="Arial"/>
                        <a:cs typeface="Arial"/>
                        <a:sym typeface="Arial"/>
                      </a:endParaRPr>
                    </a:p>
                  </a:txBody>
                  <a:tcPr marT="45725" marB="45725" marR="91450" marL="9145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200"/>
                        <a:buFont typeface="Arial"/>
                        <a:buNone/>
                      </a:pPr>
                      <a:r>
                        <a:t/>
                      </a:r>
                      <a:endParaRPr sz="1200" u="none" cap="none" strike="noStrike">
                        <a:latin typeface="Arial"/>
                        <a:ea typeface="Arial"/>
                        <a:cs typeface="Arial"/>
                        <a:sym typeface="Arial"/>
                      </a:endParaRPr>
                    </a:p>
                  </a:txBody>
                  <a:tcPr marT="45725" marB="45725" marR="91450" marL="9145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200"/>
                        <a:buFont typeface="Arial"/>
                        <a:buNone/>
                      </a:pPr>
                      <a:r>
                        <a:t/>
                      </a:r>
                      <a:endParaRPr sz="1200" u="none" cap="none" strike="noStrike">
                        <a:latin typeface="Arial"/>
                        <a:ea typeface="Arial"/>
                        <a:cs typeface="Arial"/>
                        <a:sym typeface="Arial"/>
                      </a:endParaRPr>
                    </a:p>
                  </a:txBody>
                  <a:tcPr marT="45725" marB="45725" marR="91450" marL="9145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r>
              <a:tr h="627750">
                <a:tc>
                  <a:txBody>
                    <a:bodyPr/>
                    <a:lstStyle/>
                    <a:p>
                      <a:pPr indent="0" lvl="0" marL="0" marR="0" rtl="0" algn="ctr">
                        <a:lnSpc>
                          <a:spcPct val="100000"/>
                        </a:lnSpc>
                        <a:spcBef>
                          <a:spcPts val="0"/>
                        </a:spcBef>
                        <a:spcAft>
                          <a:spcPts val="0"/>
                        </a:spcAft>
                        <a:buClr>
                          <a:srgbClr val="000000"/>
                        </a:buClr>
                        <a:buSzPts val="1200"/>
                        <a:buFont typeface="Arial"/>
                        <a:buNone/>
                      </a:pPr>
                      <a:r>
                        <a:rPr b="0" i="0" lang="en-US" sz="1200" u="none" cap="none" strike="noStrike">
                          <a:solidFill>
                            <a:schemeClr val="dk1"/>
                          </a:solidFill>
                          <a:latin typeface="Arial"/>
                          <a:ea typeface="Arial"/>
                          <a:cs typeface="Arial"/>
                          <a:sym typeface="Arial"/>
                        </a:rPr>
                        <a:t>U-Net Pre-Trained</a:t>
                      </a:r>
                      <a:endParaRPr b="0" i="0" sz="1200" u="none" cap="none" strike="noStrike">
                        <a:solidFill>
                          <a:schemeClr val="dk1"/>
                        </a:solidFill>
                        <a:latin typeface="Arial"/>
                        <a:ea typeface="Arial"/>
                        <a:cs typeface="Arial"/>
                        <a:sym typeface="Arial"/>
                      </a:endParaRPr>
                    </a:p>
                  </a:txBody>
                  <a:tcPr marT="45725" marB="45725" marR="91450" marL="9145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200"/>
                        <a:buFont typeface="Arial"/>
                        <a:buNone/>
                      </a:pPr>
                      <a:r>
                        <a:t/>
                      </a:r>
                      <a:endParaRPr sz="1200" u="none" cap="none" strike="noStrike">
                        <a:latin typeface="Arial"/>
                        <a:ea typeface="Arial"/>
                        <a:cs typeface="Arial"/>
                        <a:sym typeface="Arial"/>
                      </a:endParaRPr>
                    </a:p>
                  </a:txBody>
                  <a:tcPr marT="45725" marB="45725" marR="91450" marL="9145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200"/>
                        <a:buFont typeface="Arial"/>
                        <a:buNone/>
                      </a:pPr>
                      <a:r>
                        <a:t/>
                      </a:r>
                      <a:endParaRPr sz="1200" u="none" cap="none" strike="noStrike">
                        <a:latin typeface="Arial"/>
                        <a:ea typeface="Arial"/>
                        <a:cs typeface="Arial"/>
                        <a:sym typeface="Arial"/>
                      </a:endParaRPr>
                    </a:p>
                  </a:txBody>
                  <a:tcPr marT="45725" marB="45725" marR="91450" marL="9145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200"/>
                        <a:buFont typeface="Arial"/>
                        <a:buNone/>
                      </a:pPr>
                      <a:r>
                        <a:t/>
                      </a:r>
                      <a:endParaRPr sz="1200" u="none" cap="none" strike="noStrike">
                        <a:latin typeface="Arial"/>
                        <a:ea typeface="Arial"/>
                        <a:cs typeface="Arial"/>
                        <a:sym typeface="Arial"/>
                      </a:endParaRPr>
                    </a:p>
                  </a:txBody>
                  <a:tcPr marT="45725" marB="45725" marR="91450" marL="9145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200"/>
                        <a:buFont typeface="Arial"/>
                        <a:buNone/>
                      </a:pPr>
                      <a:r>
                        <a:t/>
                      </a:r>
                      <a:endParaRPr sz="1200" u="none" cap="none" strike="noStrike">
                        <a:latin typeface="Arial"/>
                        <a:ea typeface="Arial"/>
                        <a:cs typeface="Arial"/>
                        <a:sym typeface="Arial"/>
                      </a:endParaRPr>
                    </a:p>
                  </a:txBody>
                  <a:tcPr marT="45725" marB="45725" marR="91450" marL="9145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200"/>
                        <a:buFont typeface="Arial"/>
                        <a:buNone/>
                      </a:pPr>
                      <a:r>
                        <a:t/>
                      </a:r>
                      <a:endParaRPr sz="1200" u="none" cap="none" strike="noStrike">
                        <a:latin typeface="Arial"/>
                        <a:ea typeface="Arial"/>
                        <a:cs typeface="Arial"/>
                        <a:sym typeface="Arial"/>
                      </a:endParaRPr>
                    </a:p>
                  </a:txBody>
                  <a:tcPr marT="45725" marB="45725" marR="91450" marL="9145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200"/>
                        <a:buFont typeface="Arial"/>
                        <a:buNone/>
                      </a:pPr>
                      <a:r>
                        <a:t/>
                      </a:r>
                      <a:endParaRPr sz="1200" u="none" cap="none" strike="noStrike">
                        <a:latin typeface="Arial"/>
                        <a:ea typeface="Arial"/>
                        <a:cs typeface="Arial"/>
                        <a:sym typeface="Arial"/>
                      </a:endParaRPr>
                    </a:p>
                  </a:txBody>
                  <a:tcPr marT="45725" marB="45725" marR="91450" marL="9145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200"/>
                        <a:buFont typeface="Arial"/>
                        <a:buNone/>
                      </a:pPr>
                      <a:r>
                        <a:t/>
                      </a:r>
                      <a:endParaRPr sz="1200" u="none" cap="none" strike="noStrike">
                        <a:latin typeface="Arial"/>
                        <a:ea typeface="Arial"/>
                        <a:cs typeface="Arial"/>
                        <a:sym typeface="Arial"/>
                      </a:endParaRPr>
                    </a:p>
                  </a:txBody>
                  <a:tcPr marT="45725" marB="45725" marR="91450" marL="9145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200"/>
                        <a:buFont typeface="Arial"/>
                        <a:buNone/>
                      </a:pPr>
                      <a:r>
                        <a:t/>
                      </a:r>
                      <a:endParaRPr sz="1200" u="none" cap="none" strike="noStrike">
                        <a:latin typeface="Arial"/>
                        <a:ea typeface="Arial"/>
                        <a:cs typeface="Arial"/>
                        <a:sym typeface="Arial"/>
                      </a:endParaRPr>
                    </a:p>
                  </a:txBody>
                  <a:tcPr marT="45725" marB="45725" marR="91450" marL="9145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r>
              <a:tr h="627750">
                <a:tc>
                  <a:txBody>
                    <a:bodyPr/>
                    <a:lstStyle/>
                    <a:p>
                      <a:pPr indent="0" lvl="0" marL="0" marR="0" rtl="0" algn="ctr">
                        <a:lnSpc>
                          <a:spcPct val="100000"/>
                        </a:lnSpc>
                        <a:spcBef>
                          <a:spcPts val="0"/>
                        </a:spcBef>
                        <a:spcAft>
                          <a:spcPts val="0"/>
                        </a:spcAft>
                        <a:buClr>
                          <a:srgbClr val="000000"/>
                        </a:buClr>
                        <a:buSzPts val="1200"/>
                        <a:buFont typeface="Arial"/>
                        <a:buNone/>
                      </a:pPr>
                      <a:r>
                        <a:rPr b="0" i="0" lang="en-US" sz="1200" u="none" cap="none" strike="noStrike">
                          <a:solidFill>
                            <a:schemeClr val="dk1"/>
                          </a:solidFill>
                          <a:latin typeface="Arial"/>
                          <a:ea typeface="Arial"/>
                          <a:cs typeface="Arial"/>
                          <a:sym typeface="Arial"/>
                        </a:rPr>
                        <a:t>MobileNetV2 + UNet</a:t>
                      </a:r>
                      <a:endParaRPr b="0" i="0" sz="1200" u="none" cap="none" strike="noStrike">
                        <a:solidFill>
                          <a:schemeClr val="dk1"/>
                        </a:solidFill>
                        <a:latin typeface="Arial"/>
                        <a:ea typeface="Arial"/>
                        <a:cs typeface="Arial"/>
                        <a:sym typeface="Arial"/>
                      </a:endParaRPr>
                    </a:p>
                  </a:txBody>
                  <a:tcPr marT="45725" marB="45725" marR="91450" marL="9145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200"/>
                        <a:buFont typeface="Arial"/>
                        <a:buNone/>
                      </a:pPr>
                      <a:r>
                        <a:t/>
                      </a:r>
                      <a:endParaRPr sz="1200" u="none" cap="none" strike="noStrike">
                        <a:latin typeface="Arial"/>
                        <a:ea typeface="Arial"/>
                        <a:cs typeface="Arial"/>
                        <a:sym typeface="Arial"/>
                      </a:endParaRPr>
                    </a:p>
                  </a:txBody>
                  <a:tcPr marT="45725" marB="45725" marR="91450" marL="9145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200"/>
                        <a:buFont typeface="Arial"/>
                        <a:buNone/>
                      </a:pPr>
                      <a:r>
                        <a:t/>
                      </a:r>
                      <a:endParaRPr sz="1200" u="none" cap="none" strike="noStrike">
                        <a:latin typeface="Arial"/>
                        <a:ea typeface="Arial"/>
                        <a:cs typeface="Arial"/>
                        <a:sym typeface="Arial"/>
                      </a:endParaRPr>
                    </a:p>
                  </a:txBody>
                  <a:tcPr marT="45725" marB="45725" marR="91450" marL="9145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200"/>
                        <a:buFont typeface="Arial"/>
                        <a:buNone/>
                      </a:pPr>
                      <a:r>
                        <a:t/>
                      </a:r>
                      <a:endParaRPr sz="1200" u="none" cap="none" strike="noStrike">
                        <a:latin typeface="Arial"/>
                        <a:ea typeface="Arial"/>
                        <a:cs typeface="Arial"/>
                        <a:sym typeface="Arial"/>
                      </a:endParaRPr>
                    </a:p>
                  </a:txBody>
                  <a:tcPr marT="45725" marB="45725" marR="91450" marL="9145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200"/>
                        <a:buFont typeface="Arial"/>
                        <a:buNone/>
                      </a:pPr>
                      <a:r>
                        <a:t/>
                      </a:r>
                      <a:endParaRPr sz="1200" u="none" cap="none" strike="noStrike">
                        <a:latin typeface="Arial"/>
                        <a:ea typeface="Arial"/>
                        <a:cs typeface="Arial"/>
                        <a:sym typeface="Arial"/>
                      </a:endParaRPr>
                    </a:p>
                  </a:txBody>
                  <a:tcPr marT="45725" marB="45725" marR="91450" marL="9145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200"/>
                        <a:buFont typeface="Arial"/>
                        <a:buNone/>
                      </a:pPr>
                      <a:r>
                        <a:t/>
                      </a:r>
                      <a:endParaRPr sz="1200" u="none" cap="none" strike="noStrike">
                        <a:latin typeface="Arial"/>
                        <a:ea typeface="Arial"/>
                        <a:cs typeface="Arial"/>
                        <a:sym typeface="Arial"/>
                      </a:endParaRPr>
                    </a:p>
                  </a:txBody>
                  <a:tcPr marT="45725" marB="45725" marR="91450" marL="9145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200"/>
                        <a:buFont typeface="Arial"/>
                        <a:buNone/>
                      </a:pPr>
                      <a:r>
                        <a:t/>
                      </a:r>
                      <a:endParaRPr b="0" sz="1200" u="none" cap="none" strike="noStrike">
                        <a:latin typeface="Arial"/>
                        <a:ea typeface="Arial"/>
                        <a:cs typeface="Arial"/>
                        <a:sym typeface="Arial"/>
                      </a:endParaRPr>
                    </a:p>
                  </a:txBody>
                  <a:tcPr marT="45725" marB="45725" marR="91450" marL="9145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200"/>
                        <a:buFont typeface="Arial"/>
                        <a:buNone/>
                      </a:pPr>
                      <a:r>
                        <a:t/>
                      </a:r>
                      <a:endParaRPr b="0" sz="1200" u="none" cap="none" strike="noStrike">
                        <a:latin typeface="Arial"/>
                        <a:ea typeface="Arial"/>
                        <a:cs typeface="Arial"/>
                        <a:sym typeface="Arial"/>
                      </a:endParaRPr>
                    </a:p>
                  </a:txBody>
                  <a:tcPr marT="45725" marB="45725" marR="91450" marL="9145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200"/>
                        <a:buFont typeface="Arial"/>
                        <a:buNone/>
                      </a:pPr>
                      <a:r>
                        <a:t/>
                      </a:r>
                      <a:endParaRPr b="0" sz="1200" u="none" cap="none" strike="noStrike">
                        <a:latin typeface="Arial"/>
                        <a:ea typeface="Arial"/>
                        <a:cs typeface="Arial"/>
                        <a:sym typeface="Arial"/>
                      </a:endParaRPr>
                    </a:p>
                  </a:txBody>
                  <a:tcPr marT="45725" marB="45725" marR="91450" marL="9145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r>
              <a:tr h="627750">
                <a:tc>
                  <a:txBody>
                    <a:bodyPr/>
                    <a:lstStyle/>
                    <a:p>
                      <a:pPr indent="0" lvl="0" marL="0" marR="0" rtl="0" algn="ctr">
                        <a:lnSpc>
                          <a:spcPct val="100000"/>
                        </a:lnSpc>
                        <a:spcBef>
                          <a:spcPts val="0"/>
                        </a:spcBef>
                        <a:spcAft>
                          <a:spcPts val="0"/>
                        </a:spcAft>
                        <a:buClr>
                          <a:srgbClr val="000000"/>
                        </a:buClr>
                        <a:buSzPts val="1200"/>
                        <a:buFont typeface="Arial"/>
                        <a:buNone/>
                      </a:pPr>
                      <a:r>
                        <a:rPr b="0" i="0" lang="en-US" sz="1200" u="none" cap="none" strike="noStrike">
                          <a:solidFill>
                            <a:schemeClr val="dk1"/>
                          </a:solidFill>
                          <a:latin typeface="Arial"/>
                          <a:ea typeface="Arial"/>
                          <a:cs typeface="Arial"/>
                          <a:sym typeface="Arial"/>
                        </a:rPr>
                        <a:t>MobileNetV3 + LRASSP</a:t>
                      </a:r>
                      <a:endParaRPr b="0" i="0" sz="1200" u="none" cap="none" strike="noStrike">
                        <a:solidFill>
                          <a:schemeClr val="dk1"/>
                        </a:solidFill>
                        <a:latin typeface="Arial"/>
                        <a:ea typeface="Arial"/>
                        <a:cs typeface="Arial"/>
                        <a:sym typeface="Arial"/>
                      </a:endParaRPr>
                    </a:p>
                  </a:txBody>
                  <a:tcPr marT="45725" marB="45725" marR="91450" marL="9145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200"/>
                        <a:buFont typeface="Arial"/>
                        <a:buNone/>
                      </a:pPr>
                      <a:r>
                        <a:t/>
                      </a:r>
                      <a:endParaRPr sz="1200" u="none" cap="none" strike="noStrike">
                        <a:latin typeface="Arial"/>
                        <a:ea typeface="Arial"/>
                        <a:cs typeface="Arial"/>
                        <a:sym typeface="Arial"/>
                      </a:endParaRPr>
                    </a:p>
                  </a:txBody>
                  <a:tcPr marT="45725" marB="45725" marR="91450" marL="9145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200"/>
                        <a:buFont typeface="Arial"/>
                        <a:buNone/>
                      </a:pPr>
                      <a:r>
                        <a:t/>
                      </a:r>
                      <a:endParaRPr sz="1200" u="none" cap="none" strike="noStrike">
                        <a:latin typeface="Arial"/>
                        <a:ea typeface="Arial"/>
                        <a:cs typeface="Arial"/>
                        <a:sym typeface="Arial"/>
                      </a:endParaRPr>
                    </a:p>
                  </a:txBody>
                  <a:tcPr marT="45725" marB="45725" marR="91450" marL="9145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200"/>
                        <a:buFont typeface="Arial"/>
                        <a:buNone/>
                      </a:pPr>
                      <a:r>
                        <a:t/>
                      </a:r>
                      <a:endParaRPr sz="1200" u="none" cap="none" strike="noStrike">
                        <a:latin typeface="Arial"/>
                        <a:ea typeface="Arial"/>
                        <a:cs typeface="Arial"/>
                        <a:sym typeface="Arial"/>
                      </a:endParaRPr>
                    </a:p>
                  </a:txBody>
                  <a:tcPr marT="45725" marB="45725" marR="91450" marL="9145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200"/>
                        <a:buFont typeface="Arial"/>
                        <a:buNone/>
                      </a:pPr>
                      <a:r>
                        <a:t/>
                      </a:r>
                      <a:endParaRPr sz="1200" u="none" cap="none" strike="noStrike">
                        <a:latin typeface="Arial"/>
                        <a:ea typeface="Arial"/>
                        <a:cs typeface="Arial"/>
                        <a:sym typeface="Arial"/>
                      </a:endParaRPr>
                    </a:p>
                  </a:txBody>
                  <a:tcPr marT="45725" marB="45725" marR="91450" marL="9145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200"/>
                        <a:buFont typeface="Arial"/>
                        <a:buNone/>
                      </a:pPr>
                      <a:r>
                        <a:t/>
                      </a:r>
                      <a:endParaRPr sz="1200" u="none" cap="none" strike="noStrike">
                        <a:latin typeface="Arial"/>
                        <a:ea typeface="Arial"/>
                        <a:cs typeface="Arial"/>
                        <a:sym typeface="Arial"/>
                      </a:endParaRPr>
                    </a:p>
                  </a:txBody>
                  <a:tcPr marT="45725" marB="45725" marR="91450" marL="9145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200"/>
                        <a:buFont typeface="Arial"/>
                        <a:buNone/>
                      </a:pPr>
                      <a:r>
                        <a:t/>
                      </a:r>
                      <a:endParaRPr b="0" sz="1200" u="none" cap="none" strike="noStrike">
                        <a:latin typeface="Arial"/>
                        <a:ea typeface="Arial"/>
                        <a:cs typeface="Arial"/>
                        <a:sym typeface="Arial"/>
                      </a:endParaRPr>
                    </a:p>
                  </a:txBody>
                  <a:tcPr marT="45725" marB="45725" marR="91450" marL="9145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200"/>
                        <a:buFont typeface="Arial"/>
                        <a:buNone/>
                      </a:pPr>
                      <a:r>
                        <a:t/>
                      </a:r>
                      <a:endParaRPr b="0" sz="1200" u="none" cap="none" strike="noStrike">
                        <a:latin typeface="Arial"/>
                        <a:ea typeface="Arial"/>
                        <a:cs typeface="Arial"/>
                        <a:sym typeface="Arial"/>
                      </a:endParaRPr>
                    </a:p>
                  </a:txBody>
                  <a:tcPr marT="45725" marB="45725" marR="91450" marL="9145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200"/>
                        <a:buFont typeface="Arial"/>
                        <a:buNone/>
                      </a:pPr>
                      <a:r>
                        <a:t/>
                      </a:r>
                      <a:endParaRPr b="0" sz="1200" u="none" cap="none" strike="noStrike">
                        <a:latin typeface="Arial"/>
                        <a:ea typeface="Arial"/>
                        <a:cs typeface="Arial"/>
                        <a:sym typeface="Arial"/>
                      </a:endParaRPr>
                    </a:p>
                  </a:txBody>
                  <a:tcPr marT="45725" marB="45725" marR="91450" marL="9145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r>
              <a:tr h="627750">
                <a:tc>
                  <a:txBody>
                    <a:bodyPr/>
                    <a:lstStyle/>
                    <a:p>
                      <a:pPr indent="0" lvl="0" marL="0" marR="0" rtl="0" algn="ctr">
                        <a:lnSpc>
                          <a:spcPct val="100000"/>
                        </a:lnSpc>
                        <a:spcBef>
                          <a:spcPts val="0"/>
                        </a:spcBef>
                        <a:spcAft>
                          <a:spcPts val="0"/>
                        </a:spcAft>
                        <a:buClr>
                          <a:srgbClr val="000000"/>
                        </a:buClr>
                        <a:buSzPts val="1200"/>
                        <a:buFont typeface="Arial"/>
                        <a:buNone/>
                      </a:pPr>
                      <a:r>
                        <a:rPr b="0" i="0" lang="en-US" sz="1200" u="none" cap="none" strike="noStrike">
                          <a:solidFill>
                            <a:schemeClr val="dk1"/>
                          </a:solidFill>
                          <a:latin typeface="Arial"/>
                          <a:ea typeface="Arial"/>
                          <a:cs typeface="Arial"/>
                          <a:sym typeface="Arial"/>
                        </a:rPr>
                        <a:t>MobileNetV2 + DeepLabV3+</a:t>
                      </a:r>
                      <a:endParaRPr/>
                    </a:p>
                  </a:txBody>
                  <a:tcPr marT="45725" marB="45725" marR="91450" marL="9145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200"/>
                        <a:buFont typeface="Arial"/>
                        <a:buNone/>
                      </a:pPr>
                      <a:r>
                        <a:t/>
                      </a:r>
                      <a:endParaRPr sz="1200" u="none" cap="none" strike="noStrike">
                        <a:latin typeface="Arial"/>
                        <a:ea typeface="Arial"/>
                        <a:cs typeface="Arial"/>
                        <a:sym typeface="Arial"/>
                      </a:endParaRPr>
                    </a:p>
                  </a:txBody>
                  <a:tcPr marT="45725" marB="45725" marR="91450" marL="9145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200"/>
                        <a:buFont typeface="Arial"/>
                        <a:buNone/>
                      </a:pPr>
                      <a:r>
                        <a:t/>
                      </a:r>
                      <a:endParaRPr sz="1200" u="none" cap="none" strike="noStrike">
                        <a:latin typeface="Arial"/>
                        <a:ea typeface="Arial"/>
                        <a:cs typeface="Arial"/>
                        <a:sym typeface="Arial"/>
                      </a:endParaRPr>
                    </a:p>
                  </a:txBody>
                  <a:tcPr marT="45725" marB="45725" marR="91450" marL="9145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200"/>
                        <a:buFont typeface="Arial"/>
                        <a:buNone/>
                      </a:pPr>
                      <a:r>
                        <a:t/>
                      </a:r>
                      <a:endParaRPr sz="1200" u="none" cap="none" strike="noStrike">
                        <a:latin typeface="Arial"/>
                        <a:ea typeface="Arial"/>
                        <a:cs typeface="Arial"/>
                        <a:sym typeface="Arial"/>
                      </a:endParaRPr>
                    </a:p>
                  </a:txBody>
                  <a:tcPr marT="45725" marB="45725" marR="91450" marL="9145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200"/>
                        <a:buFont typeface="Arial"/>
                        <a:buNone/>
                      </a:pPr>
                      <a:r>
                        <a:t/>
                      </a:r>
                      <a:endParaRPr sz="1200" u="none" cap="none" strike="noStrike">
                        <a:latin typeface="Arial"/>
                        <a:ea typeface="Arial"/>
                        <a:cs typeface="Arial"/>
                        <a:sym typeface="Arial"/>
                      </a:endParaRPr>
                    </a:p>
                  </a:txBody>
                  <a:tcPr marT="45725" marB="45725" marR="91450" marL="9145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200"/>
                        <a:buFont typeface="Arial"/>
                        <a:buNone/>
                      </a:pPr>
                      <a:r>
                        <a:t/>
                      </a:r>
                      <a:endParaRPr sz="1200" u="none" cap="none" strike="noStrike">
                        <a:latin typeface="Arial"/>
                        <a:ea typeface="Arial"/>
                        <a:cs typeface="Arial"/>
                        <a:sym typeface="Arial"/>
                      </a:endParaRPr>
                    </a:p>
                  </a:txBody>
                  <a:tcPr marT="45725" marB="45725" marR="91450" marL="9145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200"/>
                        <a:buFont typeface="Arial"/>
                        <a:buNone/>
                      </a:pPr>
                      <a:r>
                        <a:t/>
                      </a:r>
                      <a:endParaRPr b="0" sz="1200" u="none" cap="none" strike="noStrike">
                        <a:latin typeface="Arial"/>
                        <a:ea typeface="Arial"/>
                        <a:cs typeface="Arial"/>
                        <a:sym typeface="Arial"/>
                      </a:endParaRPr>
                    </a:p>
                  </a:txBody>
                  <a:tcPr marT="45725" marB="45725" marR="91450" marL="9145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200"/>
                        <a:buFont typeface="Arial"/>
                        <a:buNone/>
                      </a:pPr>
                      <a:r>
                        <a:t/>
                      </a:r>
                      <a:endParaRPr b="0" sz="1200" u="none" cap="none" strike="noStrike">
                        <a:latin typeface="Arial"/>
                        <a:ea typeface="Arial"/>
                        <a:cs typeface="Arial"/>
                        <a:sym typeface="Arial"/>
                      </a:endParaRPr>
                    </a:p>
                  </a:txBody>
                  <a:tcPr marT="45725" marB="45725" marR="91450" marL="9145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200"/>
                        <a:buFont typeface="Arial"/>
                        <a:buNone/>
                      </a:pPr>
                      <a:r>
                        <a:t/>
                      </a:r>
                      <a:endParaRPr b="0" sz="1200" u="none" cap="none" strike="noStrike">
                        <a:latin typeface="Arial"/>
                        <a:ea typeface="Arial"/>
                        <a:cs typeface="Arial"/>
                        <a:sym typeface="Arial"/>
                      </a:endParaRPr>
                    </a:p>
                  </a:txBody>
                  <a:tcPr marT="45725" marB="45725" marR="91450" marL="9145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r>
              <a:tr h="627750">
                <a:tc>
                  <a:txBody>
                    <a:bodyPr/>
                    <a:lstStyle/>
                    <a:p>
                      <a:pPr indent="0" lvl="0" marL="0" marR="0" rtl="0" algn="ctr">
                        <a:lnSpc>
                          <a:spcPct val="100000"/>
                        </a:lnSpc>
                        <a:spcBef>
                          <a:spcPts val="0"/>
                        </a:spcBef>
                        <a:spcAft>
                          <a:spcPts val="0"/>
                        </a:spcAft>
                        <a:buClr>
                          <a:srgbClr val="000000"/>
                        </a:buClr>
                        <a:buSzPts val="1200"/>
                        <a:buFont typeface="Arial"/>
                        <a:buNone/>
                      </a:pPr>
                      <a:r>
                        <a:rPr b="0" i="0" lang="en-US" sz="1200" u="none" cap="none" strike="noStrike">
                          <a:solidFill>
                            <a:schemeClr val="dk1"/>
                          </a:solidFill>
                          <a:latin typeface="Arial"/>
                          <a:ea typeface="Arial"/>
                          <a:cs typeface="Arial"/>
                          <a:sym typeface="Arial"/>
                        </a:rPr>
                        <a:t>ResNet50 + DeepLabV3+</a:t>
                      </a:r>
                      <a:endParaRPr/>
                    </a:p>
                  </a:txBody>
                  <a:tcPr marT="45725" marB="45725" marR="91450" marL="9145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200"/>
                        <a:buFont typeface="Arial"/>
                        <a:buNone/>
                      </a:pPr>
                      <a:r>
                        <a:t/>
                      </a:r>
                      <a:endParaRPr sz="1200" u="none" cap="none" strike="noStrike">
                        <a:latin typeface="Arial"/>
                        <a:ea typeface="Arial"/>
                        <a:cs typeface="Arial"/>
                        <a:sym typeface="Arial"/>
                      </a:endParaRPr>
                    </a:p>
                  </a:txBody>
                  <a:tcPr marT="45725" marB="45725" marR="91450" marL="9145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200"/>
                        <a:buFont typeface="Arial"/>
                        <a:buNone/>
                      </a:pPr>
                      <a:r>
                        <a:t/>
                      </a:r>
                      <a:endParaRPr sz="1200" u="none" cap="none" strike="noStrike">
                        <a:latin typeface="Arial"/>
                        <a:ea typeface="Arial"/>
                        <a:cs typeface="Arial"/>
                        <a:sym typeface="Arial"/>
                      </a:endParaRPr>
                    </a:p>
                  </a:txBody>
                  <a:tcPr marT="45725" marB="45725" marR="91450" marL="9145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200"/>
                        <a:buFont typeface="Arial"/>
                        <a:buNone/>
                      </a:pPr>
                      <a:r>
                        <a:t/>
                      </a:r>
                      <a:endParaRPr sz="1200" u="none" cap="none" strike="noStrike">
                        <a:latin typeface="Arial"/>
                        <a:ea typeface="Arial"/>
                        <a:cs typeface="Arial"/>
                        <a:sym typeface="Arial"/>
                      </a:endParaRPr>
                    </a:p>
                  </a:txBody>
                  <a:tcPr marT="45725" marB="45725" marR="91450" marL="9145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200"/>
                        <a:buFont typeface="Arial"/>
                        <a:buNone/>
                      </a:pPr>
                      <a:r>
                        <a:t/>
                      </a:r>
                      <a:endParaRPr sz="1200" u="none" cap="none" strike="noStrike">
                        <a:latin typeface="Arial"/>
                        <a:ea typeface="Arial"/>
                        <a:cs typeface="Arial"/>
                        <a:sym typeface="Arial"/>
                      </a:endParaRPr>
                    </a:p>
                  </a:txBody>
                  <a:tcPr marT="45725" marB="45725" marR="91450" marL="9145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200"/>
                        <a:buFont typeface="Arial"/>
                        <a:buNone/>
                      </a:pPr>
                      <a:r>
                        <a:t/>
                      </a:r>
                      <a:endParaRPr sz="1200" u="none" cap="none" strike="noStrike">
                        <a:latin typeface="Arial"/>
                        <a:ea typeface="Arial"/>
                        <a:cs typeface="Arial"/>
                        <a:sym typeface="Arial"/>
                      </a:endParaRPr>
                    </a:p>
                  </a:txBody>
                  <a:tcPr marT="45725" marB="45725" marR="91450" marL="9145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200"/>
                        <a:buFont typeface="Arial"/>
                        <a:buNone/>
                      </a:pPr>
                      <a:r>
                        <a:t/>
                      </a:r>
                      <a:endParaRPr b="0" sz="1200" u="none" cap="none" strike="noStrike">
                        <a:latin typeface="Arial"/>
                        <a:ea typeface="Arial"/>
                        <a:cs typeface="Arial"/>
                        <a:sym typeface="Arial"/>
                      </a:endParaRPr>
                    </a:p>
                  </a:txBody>
                  <a:tcPr marT="45725" marB="45725" marR="91450" marL="9145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200"/>
                        <a:buFont typeface="Arial"/>
                        <a:buNone/>
                      </a:pPr>
                      <a:r>
                        <a:t/>
                      </a:r>
                      <a:endParaRPr b="0" sz="1200" u="none" cap="none" strike="noStrike">
                        <a:latin typeface="Arial"/>
                        <a:ea typeface="Arial"/>
                        <a:cs typeface="Arial"/>
                        <a:sym typeface="Arial"/>
                      </a:endParaRPr>
                    </a:p>
                  </a:txBody>
                  <a:tcPr marT="45725" marB="45725" marR="91450" marL="9145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c>
                  <a:txBody>
                    <a:bodyPr/>
                    <a:lstStyle/>
                    <a:p>
                      <a:pPr indent="0" lvl="0" marL="0" marR="0" rtl="0" algn="ctr">
                        <a:lnSpc>
                          <a:spcPct val="100000"/>
                        </a:lnSpc>
                        <a:spcBef>
                          <a:spcPts val="0"/>
                        </a:spcBef>
                        <a:spcAft>
                          <a:spcPts val="0"/>
                        </a:spcAft>
                        <a:buClr>
                          <a:srgbClr val="000000"/>
                        </a:buClr>
                        <a:buSzPts val="1200"/>
                        <a:buFont typeface="Arial"/>
                        <a:buNone/>
                      </a:pPr>
                      <a:r>
                        <a:t/>
                      </a:r>
                      <a:endParaRPr b="0" sz="1200" u="none" cap="none" strike="noStrike">
                        <a:latin typeface="Arial"/>
                        <a:ea typeface="Arial"/>
                        <a:cs typeface="Arial"/>
                        <a:sym typeface="Arial"/>
                      </a:endParaRPr>
                    </a:p>
                  </a:txBody>
                  <a:tcPr marT="45725" marB="45725" marR="91450" marL="91450" anchor="ctr">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r>
            </a:tbl>
          </a:graphicData>
        </a:graphic>
      </p:graphicFrame>
      <p:sp>
        <p:nvSpPr>
          <p:cNvPr id="204" name="Google Shape;204;p33"/>
          <p:cNvSpPr/>
          <p:nvPr/>
        </p:nvSpPr>
        <p:spPr>
          <a:xfrm>
            <a:off x="762000" y="5083629"/>
            <a:ext cx="10221686" cy="914400"/>
          </a:xfrm>
          <a:prstGeom prst="roundRect">
            <a:avLst>
              <a:gd fmla="val 16667" name="adj"/>
            </a:avLst>
          </a:prstGeom>
          <a:solidFill>
            <a:srgbClr val="CCCCCC"/>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rPr b="1" i="0" lang="en-US" sz="1400" u="none" cap="none" strike="noStrike">
                <a:solidFill>
                  <a:schemeClr val="lt1"/>
                </a:solidFill>
                <a:latin typeface="Arial"/>
                <a:ea typeface="Arial"/>
                <a:cs typeface="Arial"/>
                <a:sym typeface="Arial"/>
              </a:rPr>
              <a:t>Conclusion - </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8" name="Shape 208"/>
        <p:cNvGrpSpPr/>
        <p:nvPr/>
      </p:nvGrpSpPr>
      <p:grpSpPr>
        <a:xfrm>
          <a:off x="0" y="0"/>
          <a:ext cx="0" cy="0"/>
          <a:chOff x="0" y="0"/>
          <a:chExt cx="0" cy="0"/>
        </a:xfrm>
      </p:grpSpPr>
      <p:sp>
        <p:nvSpPr>
          <p:cNvPr id="209" name="Google Shape;209;p34"/>
          <p:cNvSpPr txBox="1"/>
          <p:nvPr/>
        </p:nvSpPr>
        <p:spPr>
          <a:xfrm>
            <a:off x="228600" y="190500"/>
            <a:ext cx="11734800" cy="775597"/>
          </a:xfrm>
          <a:prstGeom prst="rect">
            <a:avLst/>
          </a:prstGeom>
          <a:noFill/>
          <a:ln>
            <a:noFill/>
          </a:ln>
        </p:spPr>
        <p:txBody>
          <a:bodyPr anchorCtr="0" anchor="t" bIns="0" lIns="0" spcFirstLastPara="1" rIns="0" wrap="square" tIns="0">
            <a:spAutoFit/>
          </a:bodyPr>
          <a:lstStyle/>
          <a:p>
            <a:pPr indent="0" lvl="0" marL="0" marR="0" rtl="0" algn="ctr">
              <a:lnSpc>
                <a:spcPct val="90000"/>
              </a:lnSpc>
              <a:spcBef>
                <a:spcPts val="0"/>
              </a:spcBef>
              <a:spcAft>
                <a:spcPts val="0"/>
              </a:spcAft>
              <a:buClr>
                <a:srgbClr val="3F3F3F"/>
              </a:buClr>
              <a:buSzPts val="2800"/>
              <a:buFont typeface="Century Gothic"/>
              <a:buNone/>
            </a:pPr>
            <a:r>
              <a:rPr b="1" i="0" lang="en-US" sz="2800" u="none" cap="none" strike="noStrike">
                <a:solidFill>
                  <a:srgbClr val="3F3F3F"/>
                </a:solidFill>
                <a:latin typeface="Century Gothic"/>
                <a:ea typeface="Century Gothic"/>
                <a:cs typeface="Century Gothic"/>
                <a:sym typeface="Century Gothic"/>
              </a:rPr>
              <a:t>Team Members &amp; Contributions</a:t>
            </a:r>
            <a:br>
              <a:rPr b="0" i="0" lang="en-US" sz="2800" u="none" cap="none" strike="noStrike">
                <a:solidFill>
                  <a:srgbClr val="3F3F3F"/>
                </a:solidFill>
                <a:latin typeface="Century Gothic"/>
                <a:ea typeface="Century Gothic"/>
                <a:cs typeface="Century Gothic"/>
                <a:sym typeface="Century Gothic"/>
              </a:rPr>
            </a:br>
            <a:endParaRPr b="0" i="0" sz="2800" u="none" cap="none" strike="noStrike">
              <a:solidFill>
                <a:srgbClr val="3F3F3F"/>
              </a:solidFill>
              <a:latin typeface="Century Gothic"/>
              <a:ea typeface="Century Gothic"/>
              <a:cs typeface="Century Gothic"/>
              <a:sym typeface="Century Gothic"/>
            </a:endParaRPr>
          </a:p>
        </p:txBody>
      </p:sp>
      <p:graphicFrame>
        <p:nvGraphicFramePr>
          <p:cNvPr id="210" name="Google Shape;210;p34"/>
          <p:cNvGraphicFramePr/>
          <p:nvPr/>
        </p:nvGraphicFramePr>
        <p:xfrm>
          <a:off x="568100" y="990589"/>
          <a:ext cx="3000000" cy="3000000"/>
        </p:xfrm>
        <a:graphic>
          <a:graphicData uri="http://schemas.openxmlformats.org/drawingml/2006/table">
            <a:tbl>
              <a:tblPr bandRow="1" firstRow="1">
                <a:noFill/>
                <a:tableStyleId>{7E50796F-B442-4E27-AA58-70C2691DA713}</a:tableStyleId>
              </a:tblPr>
              <a:tblGrid>
                <a:gridCol w="4066650"/>
                <a:gridCol w="5761100"/>
              </a:tblGrid>
              <a:tr h="363700">
                <a:tc>
                  <a:txBody>
                    <a:bodyPr/>
                    <a:lstStyle/>
                    <a:p>
                      <a:pPr indent="0" lvl="0" marL="0" marR="0" rtl="0" algn="ctr">
                        <a:lnSpc>
                          <a:spcPct val="100000"/>
                        </a:lnSpc>
                        <a:spcBef>
                          <a:spcPts val="0"/>
                        </a:spcBef>
                        <a:spcAft>
                          <a:spcPts val="0"/>
                        </a:spcAft>
                        <a:buClr>
                          <a:srgbClr val="000000"/>
                        </a:buClr>
                        <a:buSzPts val="1600"/>
                        <a:buFont typeface="Arial"/>
                        <a:buNone/>
                      </a:pPr>
                      <a:r>
                        <a:rPr lang="en-US" sz="1600" u="none" cap="none" strike="noStrike">
                          <a:latin typeface="Arial"/>
                          <a:ea typeface="Arial"/>
                          <a:cs typeface="Arial"/>
                          <a:sym typeface="Arial"/>
                        </a:rPr>
                        <a:t>Task</a:t>
                      </a:r>
                      <a:endParaRPr sz="1600" u="none" cap="none" strike="noStrike">
                        <a:latin typeface="Arial"/>
                        <a:ea typeface="Arial"/>
                        <a:cs typeface="Arial"/>
                        <a:sym typeface="Arial"/>
                      </a:endParaRPr>
                    </a:p>
                  </a:txBody>
                  <a:tcPr marT="45725" marB="45725" marR="91450" marL="91450"/>
                </a:tc>
                <a:tc>
                  <a:txBody>
                    <a:bodyPr/>
                    <a:lstStyle/>
                    <a:p>
                      <a:pPr indent="0" lvl="0" marL="0" marR="0" rtl="0" algn="ctr">
                        <a:lnSpc>
                          <a:spcPct val="100000"/>
                        </a:lnSpc>
                        <a:spcBef>
                          <a:spcPts val="0"/>
                        </a:spcBef>
                        <a:spcAft>
                          <a:spcPts val="0"/>
                        </a:spcAft>
                        <a:buClr>
                          <a:srgbClr val="000000"/>
                        </a:buClr>
                        <a:buSzPts val="1600"/>
                        <a:buFont typeface="Arial"/>
                        <a:buNone/>
                      </a:pPr>
                      <a:r>
                        <a:rPr b="1" i="0" lang="en-US" sz="1600" u="none" cap="none" strike="noStrike">
                          <a:solidFill>
                            <a:schemeClr val="lt1"/>
                          </a:solidFill>
                          <a:latin typeface="Arial"/>
                          <a:ea typeface="Arial"/>
                          <a:cs typeface="Arial"/>
                          <a:sym typeface="Arial"/>
                        </a:rPr>
                        <a:t>Contributors</a:t>
                      </a:r>
                      <a:endParaRPr b="1" i="0" sz="1600" u="none" cap="none" strike="noStrike">
                        <a:solidFill>
                          <a:schemeClr val="lt1"/>
                        </a:solidFill>
                        <a:latin typeface="Arial"/>
                        <a:ea typeface="Arial"/>
                        <a:cs typeface="Arial"/>
                        <a:sym typeface="Arial"/>
                      </a:endParaRPr>
                    </a:p>
                  </a:txBody>
                  <a:tcPr marT="45725" marB="45725" marR="91450" marL="91450"/>
                </a:tc>
              </a:tr>
              <a:tr h="363700">
                <a:tc>
                  <a:txBody>
                    <a:bodyPr/>
                    <a:lstStyle/>
                    <a:p>
                      <a:pPr indent="0" lvl="0" marL="0" marR="0" rtl="0" algn="ctr">
                        <a:lnSpc>
                          <a:spcPct val="100000"/>
                        </a:lnSpc>
                        <a:spcBef>
                          <a:spcPts val="0"/>
                        </a:spcBef>
                        <a:spcAft>
                          <a:spcPts val="0"/>
                        </a:spcAft>
                        <a:buClr>
                          <a:srgbClr val="000000"/>
                        </a:buClr>
                        <a:buSzPts val="1400"/>
                        <a:buFont typeface="Arial"/>
                        <a:buNone/>
                      </a:pPr>
                      <a:r>
                        <a:rPr lang="en-US" sz="1400" u="none" cap="none" strike="noStrike">
                          <a:latin typeface="Arial"/>
                          <a:ea typeface="Arial"/>
                          <a:cs typeface="Arial"/>
                          <a:sym typeface="Arial"/>
                        </a:rPr>
                        <a:t>U-Net Ground-up Implementation</a:t>
                      </a:r>
                      <a:endParaRPr sz="1400" u="none" cap="none" strike="noStrike">
                        <a:latin typeface="Arial"/>
                        <a:ea typeface="Arial"/>
                        <a:cs typeface="Arial"/>
                        <a:sym typeface="Arial"/>
                      </a:endParaRPr>
                    </a:p>
                  </a:txBody>
                  <a:tcPr marT="45725" marB="45725" marR="91450" marL="91450" anchor="ctr"/>
                </a:tc>
                <a:tc>
                  <a:txBody>
                    <a:bodyPr/>
                    <a:lstStyle/>
                    <a:p>
                      <a:pPr indent="0" lvl="0" marL="0" marR="0" rtl="0" algn="ctr">
                        <a:lnSpc>
                          <a:spcPct val="100000"/>
                        </a:lnSpc>
                        <a:spcBef>
                          <a:spcPts val="0"/>
                        </a:spcBef>
                        <a:spcAft>
                          <a:spcPts val="0"/>
                        </a:spcAft>
                        <a:buClr>
                          <a:srgbClr val="000000"/>
                        </a:buClr>
                        <a:buSzPts val="1400"/>
                        <a:buFont typeface="Arial"/>
                        <a:buNone/>
                      </a:pPr>
                      <a:r>
                        <a:t/>
                      </a:r>
                      <a:endParaRPr sz="1400" u="none" cap="none" strike="noStrike"/>
                    </a:p>
                  </a:txBody>
                  <a:tcPr marT="45725" marB="45725" marR="91450" marL="91450" anchor="ctr"/>
                </a:tc>
              </a:tr>
              <a:tr h="627750">
                <a:tc>
                  <a:txBody>
                    <a:bodyPr/>
                    <a:lstStyle/>
                    <a:p>
                      <a:pPr indent="0" lvl="0" marL="0" marR="0" rtl="0" algn="ctr">
                        <a:lnSpc>
                          <a:spcPct val="100000"/>
                        </a:lnSpc>
                        <a:spcBef>
                          <a:spcPts val="0"/>
                        </a:spcBef>
                        <a:spcAft>
                          <a:spcPts val="0"/>
                        </a:spcAft>
                        <a:buClr>
                          <a:srgbClr val="000000"/>
                        </a:buClr>
                        <a:buSzPts val="1400"/>
                        <a:buFont typeface="Arial"/>
                        <a:buNone/>
                      </a:pPr>
                      <a:r>
                        <a:rPr lang="en-US" sz="1400" u="none" cap="none" strike="noStrike">
                          <a:latin typeface="Arial"/>
                          <a:ea typeface="Arial"/>
                          <a:cs typeface="Arial"/>
                          <a:sym typeface="Arial"/>
                        </a:rPr>
                        <a:t>U-Net Pre-Trained Model </a:t>
                      </a:r>
                      <a:endParaRPr sz="1400" u="none" cap="none" strike="noStrike">
                        <a:latin typeface="Arial"/>
                        <a:ea typeface="Arial"/>
                        <a:cs typeface="Arial"/>
                        <a:sym typeface="Arial"/>
                      </a:endParaRPr>
                    </a:p>
                  </a:txBody>
                  <a:tcPr marT="45725" marB="45725" marR="91450" marL="91450" anchor="ctr"/>
                </a:tc>
                <a:tc>
                  <a:txBody>
                    <a:bodyPr/>
                    <a:lstStyle/>
                    <a:p>
                      <a:pPr indent="0" lvl="0" marL="0" marR="0" rtl="0" algn="ctr">
                        <a:lnSpc>
                          <a:spcPct val="100000"/>
                        </a:lnSpc>
                        <a:spcBef>
                          <a:spcPts val="0"/>
                        </a:spcBef>
                        <a:spcAft>
                          <a:spcPts val="0"/>
                        </a:spcAft>
                        <a:buClr>
                          <a:srgbClr val="000000"/>
                        </a:buClr>
                        <a:buSzPts val="1400"/>
                        <a:buFont typeface="Arial"/>
                        <a:buNone/>
                      </a:pPr>
                      <a:r>
                        <a:t/>
                      </a:r>
                      <a:endParaRPr sz="1400" u="none" cap="none" strike="noStrike"/>
                    </a:p>
                  </a:txBody>
                  <a:tcPr marT="45725" marB="45725" marR="91450" marL="91450" anchor="ctr"/>
                </a:tc>
              </a:tr>
              <a:tr h="627750">
                <a:tc>
                  <a:txBody>
                    <a:bodyPr/>
                    <a:lstStyle/>
                    <a:p>
                      <a:pPr indent="0" lvl="0" marL="0" marR="0" rtl="0" algn="ctr">
                        <a:lnSpc>
                          <a:spcPct val="100000"/>
                        </a:lnSpc>
                        <a:spcBef>
                          <a:spcPts val="0"/>
                        </a:spcBef>
                        <a:spcAft>
                          <a:spcPts val="0"/>
                        </a:spcAft>
                        <a:buClr>
                          <a:srgbClr val="000000"/>
                        </a:buClr>
                        <a:buSzPts val="1400"/>
                        <a:buFont typeface="Arial"/>
                        <a:buNone/>
                      </a:pPr>
                      <a:r>
                        <a:rPr b="0" i="0" lang="en-US" sz="1400" u="none" cap="none" strike="noStrike">
                          <a:solidFill>
                            <a:schemeClr val="dk1"/>
                          </a:solidFill>
                          <a:latin typeface="Arial"/>
                          <a:ea typeface="Arial"/>
                          <a:cs typeface="Arial"/>
                          <a:sym typeface="Arial"/>
                        </a:rPr>
                        <a:t>Mobile-Net Pre-Trained Model</a:t>
                      </a:r>
                      <a:endParaRPr b="0" i="0" sz="1400" u="none" cap="none" strike="noStrike">
                        <a:solidFill>
                          <a:schemeClr val="dk1"/>
                        </a:solidFill>
                        <a:latin typeface="Arial"/>
                        <a:ea typeface="Arial"/>
                        <a:cs typeface="Arial"/>
                        <a:sym typeface="Arial"/>
                      </a:endParaRPr>
                    </a:p>
                  </a:txBody>
                  <a:tcPr marT="45725" marB="45725" marR="91450" marL="91450" anchor="ctr"/>
                </a:tc>
                <a:tc>
                  <a:txBody>
                    <a:bodyPr/>
                    <a:lstStyle/>
                    <a:p>
                      <a:pPr indent="0" lvl="0" marL="0" marR="0" rtl="0" algn="ctr">
                        <a:lnSpc>
                          <a:spcPct val="100000"/>
                        </a:lnSpc>
                        <a:spcBef>
                          <a:spcPts val="0"/>
                        </a:spcBef>
                        <a:spcAft>
                          <a:spcPts val="0"/>
                        </a:spcAft>
                        <a:buClr>
                          <a:srgbClr val="000000"/>
                        </a:buClr>
                        <a:buSzPts val="1400"/>
                        <a:buFont typeface="Arial"/>
                        <a:buNone/>
                      </a:pPr>
                      <a:r>
                        <a:t/>
                      </a:r>
                      <a:endParaRPr sz="1400" u="none" cap="none" strike="noStrike"/>
                    </a:p>
                  </a:txBody>
                  <a:tcPr marT="45725" marB="45725" marR="91450" marL="91450" anchor="ctr"/>
                </a:tc>
              </a:tr>
              <a:tr h="627750">
                <a:tc>
                  <a:txBody>
                    <a:bodyPr/>
                    <a:lstStyle/>
                    <a:p>
                      <a:pPr indent="0" lvl="0" marL="0" marR="0" rtl="0" algn="ctr">
                        <a:lnSpc>
                          <a:spcPct val="100000"/>
                        </a:lnSpc>
                        <a:spcBef>
                          <a:spcPts val="0"/>
                        </a:spcBef>
                        <a:spcAft>
                          <a:spcPts val="0"/>
                        </a:spcAft>
                        <a:buClr>
                          <a:srgbClr val="000000"/>
                        </a:buClr>
                        <a:buSzPts val="1400"/>
                        <a:buFont typeface="Arial"/>
                        <a:buNone/>
                      </a:pPr>
                      <a:r>
                        <a:rPr lang="en-US" sz="1400" u="none" cap="none" strike="noStrike">
                          <a:latin typeface="Arial"/>
                          <a:ea typeface="Arial"/>
                          <a:cs typeface="Arial"/>
                          <a:sym typeface="Arial"/>
                        </a:rPr>
                        <a:t>Deep Lab Pre-Trained Model</a:t>
                      </a:r>
                      <a:endParaRPr sz="1400" u="none" cap="none" strike="noStrike">
                        <a:latin typeface="Arial"/>
                        <a:ea typeface="Arial"/>
                        <a:cs typeface="Arial"/>
                        <a:sym typeface="Arial"/>
                      </a:endParaRPr>
                    </a:p>
                  </a:txBody>
                  <a:tcPr marT="45725" marB="45725" marR="91450" marL="91450" anchor="ctr"/>
                </a:tc>
                <a:tc>
                  <a:txBody>
                    <a:bodyPr/>
                    <a:lstStyle/>
                    <a:p>
                      <a:pPr indent="0" lvl="0" marL="0" marR="0" rtl="0" algn="ctr">
                        <a:lnSpc>
                          <a:spcPct val="100000"/>
                        </a:lnSpc>
                        <a:spcBef>
                          <a:spcPts val="0"/>
                        </a:spcBef>
                        <a:spcAft>
                          <a:spcPts val="0"/>
                        </a:spcAft>
                        <a:buClr>
                          <a:srgbClr val="000000"/>
                        </a:buClr>
                        <a:buSzPts val="1400"/>
                        <a:buFont typeface="Arial"/>
                        <a:buNone/>
                      </a:pPr>
                      <a:r>
                        <a:t/>
                      </a:r>
                      <a:endParaRPr sz="1400" u="none" cap="none" strike="noStrike">
                        <a:latin typeface="Arial"/>
                        <a:ea typeface="Arial"/>
                        <a:cs typeface="Arial"/>
                        <a:sym typeface="Arial"/>
                      </a:endParaRPr>
                    </a:p>
                  </a:txBody>
                  <a:tcPr marT="45725" marB="45725" marR="91450" marL="91450" anchor="ctr"/>
                </a:tc>
              </a:tr>
              <a:tr h="627750">
                <a:tc>
                  <a:txBody>
                    <a:bodyPr/>
                    <a:lstStyle/>
                    <a:p>
                      <a:pPr indent="0" lvl="0" marL="0" marR="0" rtl="0" algn="ctr">
                        <a:lnSpc>
                          <a:spcPct val="100000"/>
                        </a:lnSpc>
                        <a:spcBef>
                          <a:spcPts val="0"/>
                        </a:spcBef>
                        <a:spcAft>
                          <a:spcPts val="0"/>
                        </a:spcAft>
                        <a:buClr>
                          <a:srgbClr val="000000"/>
                        </a:buClr>
                        <a:buSzPts val="1400"/>
                        <a:buFont typeface="Arial"/>
                        <a:buNone/>
                      </a:pPr>
                      <a:r>
                        <a:t/>
                      </a:r>
                      <a:endParaRPr sz="1400" u="none" cap="none" strike="noStrike"/>
                    </a:p>
                  </a:txBody>
                  <a:tcPr marT="45725" marB="45725" marR="91450" marL="91450" anchor="ctr"/>
                </a:tc>
                <a:tc>
                  <a:txBody>
                    <a:bodyPr/>
                    <a:lstStyle/>
                    <a:p>
                      <a:pPr indent="0" lvl="0" marL="0" marR="0" rtl="0" algn="ctr">
                        <a:lnSpc>
                          <a:spcPct val="100000"/>
                        </a:lnSpc>
                        <a:spcBef>
                          <a:spcPts val="0"/>
                        </a:spcBef>
                        <a:spcAft>
                          <a:spcPts val="0"/>
                        </a:spcAft>
                        <a:buClr>
                          <a:srgbClr val="000000"/>
                        </a:buClr>
                        <a:buSzPts val="1400"/>
                        <a:buFont typeface="Arial"/>
                        <a:buNone/>
                      </a:pPr>
                      <a:r>
                        <a:t/>
                      </a:r>
                      <a:endParaRPr sz="1400" u="none" cap="none" strike="noStrike">
                        <a:latin typeface="Arial"/>
                        <a:ea typeface="Arial"/>
                        <a:cs typeface="Arial"/>
                        <a:sym typeface="Arial"/>
                      </a:endParaRPr>
                    </a:p>
                  </a:txBody>
                  <a:tcPr marT="45725" marB="45725" marR="91450" marL="91450" anchor="ctr"/>
                </a:tc>
              </a:tr>
              <a:tr h="627750">
                <a:tc>
                  <a:txBody>
                    <a:bodyPr/>
                    <a:lstStyle/>
                    <a:p>
                      <a:pPr indent="0" lvl="0" marL="0" marR="0" rtl="0" algn="ctr">
                        <a:lnSpc>
                          <a:spcPct val="100000"/>
                        </a:lnSpc>
                        <a:spcBef>
                          <a:spcPts val="0"/>
                        </a:spcBef>
                        <a:spcAft>
                          <a:spcPts val="0"/>
                        </a:spcAft>
                        <a:buClr>
                          <a:srgbClr val="000000"/>
                        </a:buClr>
                        <a:buSzPts val="1400"/>
                        <a:buFont typeface="Arial"/>
                        <a:buNone/>
                      </a:pPr>
                      <a:r>
                        <a:t/>
                      </a:r>
                      <a:endParaRPr sz="1400" u="none" cap="none" strike="noStrike"/>
                    </a:p>
                  </a:txBody>
                  <a:tcPr marT="45725" marB="45725" marR="91450" marL="91450" anchor="ctr"/>
                </a:tc>
                <a:tc>
                  <a:txBody>
                    <a:bodyPr/>
                    <a:lstStyle/>
                    <a:p>
                      <a:pPr indent="0" lvl="0" marL="0" marR="0" rtl="0" algn="ctr">
                        <a:lnSpc>
                          <a:spcPct val="100000"/>
                        </a:lnSpc>
                        <a:spcBef>
                          <a:spcPts val="0"/>
                        </a:spcBef>
                        <a:spcAft>
                          <a:spcPts val="0"/>
                        </a:spcAft>
                        <a:buClr>
                          <a:srgbClr val="000000"/>
                        </a:buClr>
                        <a:buSzPts val="1400"/>
                        <a:buFont typeface="Arial"/>
                        <a:buNone/>
                      </a:pPr>
                      <a:r>
                        <a:t/>
                      </a:r>
                      <a:endParaRPr sz="1400" u="none" cap="none" strike="noStrike">
                        <a:latin typeface="Arial"/>
                        <a:ea typeface="Arial"/>
                        <a:cs typeface="Arial"/>
                        <a:sym typeface="Arial"/>
                      </a:endParaRPr>
                    </a:p>
                  </a:txBody>
                  <a:tcPr marT="45725" marB="45725" marR="91450" marL="91450" anchor="ctr"/>
                </a:tc>
              </a:tr>
              <a:tr h="627750">
                <a:tc>
                  <a:txBody>
                    <a:bodyPr/>
                    <a:lstStyle/>
                    <a:p>
                      <a:pPr indent="0" lvl="0" marL="0" marR="0" rtl="0" algn="ctr">
                        <a:lnSpc>
                          <a:spcPct val="100000"/>
                        </a:lnSpc>
                        <a:spcBef>
                          <a:spcPts val="0"/>
                        </a:spcBef>
                        <a:spcAft>
                          <a:spcPts val="0"/>
                        </a:spcAft>
                        <a:buClr>
                          <a:srgbClr val="000000"/>
                        </a:buClr>
                        <a:buSzPts val="1400"/>
                        <a:buFont typeface="Arial"/>
                        <a:buNone/>
                      </a:pPr>
                      <a:r>
                        <a:t/>
                      </a:r>
                      <a:endParaRPr sz="1400" u="none" cap="none" strike="noStrike"/>
                    </a:p>
                  </a:txBody>
                  <a:tcPr marT="45725" marB="45725" marR="91450" marL="91450" anchor="ctr"/>
                </a:tc>
                <a:tc>
                  <a:txBody>
                    <a:bodyPr/>
                    <a:lstStyle/>
                    <a:p>
                      <a:pPr indent="0" lvl="0" marL="0" marR="0" rtl="0" algn="ctr">
                        <a:lnSpc>
                          <a:spcPct val="100000"/>
                        </a:lnSpc>
                        <a:spcBef>
                          <a:spcPts val="0"/>
                        </a:spcBef>
                        <a:spcAft>
                          <a:spcPts val="0"/>
                        </a:spcAft>
                        <a:buClr>
                          <a:srgbClr val="000000"/>
                        </a:buClr>
                        <a:buSzPts val="1400"/>
                        <a:buFont typeface="Arial"/>
                        <a:buNone/>
                      </a:pPr>
                      <a:r>
                        <a:t/>
                      </a:r>
                      <a:endParaRPr sz="1400" u="none" cap="none" strike="noStrike">
                        <a:latin typeface="Arial"/>
                        <a:ea typeface="Arial"/>
                        <a:cs typeface="Arial"/>
                        <a:sym typeface="Arial"/>
                      </a:endParaRPr>
                    </a:p>
                  </a:txBody>
                  <a:tcPr marT="45725" marB="45725" marR="91450" marL="91450" anchor="ctr"/>
                </a:tc>
              </a:tr>
            </a:tbl>
          </a:graphicData>
        </a:graphic>
      </p:graphicFrame>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4" name="Shape 214"/>
        <p:cNvGrpSpPr/>
        <p:nvPr/>
      </p:nvGrpSpPr>
      <p:grpSpPr>
        <a:xfrm>
          <a:off x="0" y="0"/>
          <a:ext cx="0" cy="0"/>
          <a:chOff x="0" y="0"/>
          <a:chExt cx="0" cy="0"/>
        </a:xfrm>
      </p:grpSpPr>
      <p:sp>
        <p:nvSpPr>
          <p:cNvPr id="215" name="Google Shape;215;p35"/>
          <p:cNvSpPr txBox="1"/>
          <p:nvPr/>
        </p:nvSpPr>
        <p:spPr>
          <a:xfrm>
            <a:off x="228600" y="190500"/>
            <a:ext cx="11734800" cy="775597"/>
          </a:xfrm>
          <a:prstGeom prst="rect">
            <a:avLst/>
          </a:prstGeom>
          <a:noFill/>
          <a:ln>
            <a:noFill/>
          </a:ln>
        </p:spPr>
        <p:txBody>
          <a:bodyPr anchorCtr="0" anchor="t" bIns="0" lIns="0" spcFirstLastPara="1" rIns="0" wrap="square" tIns="0">
            <a:spAutoFit/>
          </a:bodyPr>
          <a:lstStyle/>
          <a:p>
            <a:pPr indent="0" lvl="0" marL="0" marR="0" rtl="0" algn="ctr">
              <a:lnSpc>
                <a:spcPct val="90000"/>
              </a:lnSpc>
              <a:spcBef>
                <a:spcPts val="0"/>
              </a:spcBef>
              <a:spcAft>
                <a:spcPts val="0"/>
              </a:spcAft>
              <a:buClr>
                <a:srgbClr val="3F3F3F"/>
              </a:buClr>
              <a:buSzPts val="2800"/>
              <a:buFont typeface="Century Gothic"/>
              <a:buNone/>
            </a:pPr>
            <a:r>
              <a:rPr b="1" i="0" lang="en-US" sz="2800" u="none" cap="none" strike="noStrike">
                <a:solidFill>
                  <a:srgbClr val="3F3F3F"/>
                </a:solidFill>
                <a:latin typeface="Century Gothic"/>
                <a:ea typeface="Century Gothic"/>
                <a:cs typeface="Century Gothic"/>
                <a:sym typeface="Century Gothic"/>
              </a:rPr>
              <a:t>References</a:t>
            </a:r>
            <a:br>
              <a:rPr b="0" i="0" lang="en-US" sz="2800" u="none" cap="none" strike="noStrike">
                <a:solidFill>
                  <a:srgbClr val="3F3F3F"/>
                </a:solidFill>
                <a:latin typeface="Century Gothic"/>
                <a:ea typeface="Century Gothic"/>
                <a:cs typeface="Century Gothic"/>
                <a:sym typeface="Century Gothic"/>
              </a:rPr>
            </a:br>
            <a:endParaRPr b="0" i="0" sz="2800" u="none" cap="none" strike="noStrike">
              <a:solidFill>
                <a:srgbClr val="3F3F3F"/>
              </a:solidFill>
              <a:latin typeface="Century Gothic"/>
              <a:ea typeface="Century Gothic"/>
              <a:cs typeface="Century Gothic"/>
              <a:sym typeface="Century Gothic"/>
            </a:endParaRPr>
          </a:p>
        </p:txBody>
      </p:sp>
      <p:sp>
        <p:nvSpPr>
          <p:cNvPr id="216" name="Google Shape;216;p35"/>
          <p:cNvSpPr txBox="1"/>
          <p:nvPr/>
        </p:nvSpPr>
        <p:spPr>
          <a:xfrm>
            <a:off x="631371" y="762000"/>
            <a:ext cx="11114315" cy="2314544"/>
          </a:xfrm>
          <a:prstGeom prst="rect">
            <a:avLst/>
          </a:prstGeom>
          <a:noFill/>
          <a:ln cap="flat" cmpd="sng" w="9525">
            <a:solidFill>
              <a:srgbClr val="AAAAAA"/>
            </a:solidFill>
            <a:prstDash val="solid"/>
            <a:round/>
            <a:headEnd len="sm" w="sm" type="none"/>
            <a:tailEnd len="sm" w="sm" type="none"/>
          </a:ln>
        </p:spPr>
        <p:txBody>
          <a:bodyPr anchorCtr="0" anchor="t" bIns="45700" lIns="91425" spcFirstLastPara="1" rIns="91425" wrap="square" tIns="45700">
            <a:spAutoFit/>
          </a:bodyPr>
          <a:lstStyle/>
          <a:p>
            <a:pPr indent="-285750" lvl="0" marL="285750" marR="0" rtl="0" algn="l">
              <a:lnSpc>
                <a:spcPct val="150000"/>
              </a:lnSpc>
              <a:spcBef>
                <a:spcPts val="0"/>
              </a:spcBef>
              <a:spcAft>
                <a:spcPts val="0"/>
              </a:spcAft>
              <a:buClr>
                <a:srgbClr val="000000"/>
              </a:buClr>
              <a:buSzPts val="1400"/>
              <a:buFont typeface="Arial"/>
              <a:buChar char="•"/>
            </a:pPr>
            <a:r>
              <a:rPr b="0" i="0" lang="en-US" sz="1400" u="sng" cap="none" strike="noStrike">
                <a:solidFill>
                  <a:srgbClr val="000000"/>
                </a:solidFill>
                <a:latin typeface="Arial"/>
                <a:ea typeface="Arial"/>
                <a:cs typeface="Arial"/>
                <a:sym typeface="Arial"/>
                <a:hlinkClick r:id="rId3">
                  <a:extLst>
                    <a:ext uri="{A12FA001-AC4F-418D-AE19-62706E023703}">
                      <ahyp:hlinkClr val="tx"/>
                    </a:ext>
                  </a:extLst>
                </a:hlinkClick>
              </a:rPr>
              <a:t>https://towardsdatascience.com/u-net-explained-understanding-its-image-segmentation-architecture-56e4842e313a</a:t>
            </a:r>
            <a:endParaRPr b="0" i="0" sz="1400" u="none" cap="none" strike="noStrike">
              <a:solidFill>
                <a:srgbClr val="000000"/>
              </a:solidFill>
              <a:latin typeface="Arial"/>
              <a:ea typeface="Arial"/>
              <a:cs typeface="Arial"/>
              <a:sym typeface="Arial"/>
            </a:endParaRPr>
          </a:p>
          <a:p>
            <a:pPr indent="-285750" lvl="0" marL="285750" marR="0" rtl="0" algn="l">
              <a:lnSpc>
                <a:spcPct val="150000"/>
              </a:lnSpc>
              <a:spcBef>
                <a:spcPts val="0"/>
              </a:spcBef>
              <a:spcAft>
                <a:spcPts val="0"/>
              </a:spcAft>
              <a:buClr>
                <a:srgbClr val="000000"/>
              </a:buClr>
              <a:buSzPts val="1400"/>
              <a:buFont typeface="Arial"/>
              <a:buChar char="•"/>
            </a:pPr>
            <a:r>
              <a:rPr b="0" i="0" lang="en-US" sz="1400" u="sng" cap="none" strike="noStrike">
                <a:solidFill>
                  <a:srgbClr val="000000"/>
                </a:solidFill>
                <a:latin typeface="Arial"/>
                <a:ea typeface="Arial"/>
                <a:cs typeface="Arial"/>
                <a:sym typeface="Arial"/>
                <a:hlinkClick r:id="rId4">
                  <a:extLst>
                    <a:ext uri="{A12FA001-AC4F-418D-AE19-62706E023703}">
                      <ahyp:hlinkClr val="tx"/>
                    </a:ext>
                  </a:extLst>
                </a:hlinkClick>
              </a:rPr>
              <a:t>https://keras.io/examples/vision/oxford_pets_image_segmentation/</a:t>
            </a:r>
            <a:endParaRPr b="0" i="0" sz="1400" u="none" cap="none" strike="noStrike">
              <a:solidFill>
                <a:srgbClr val="000000"/>
              </a:solidFill>
              <a:latin typeface="Arial"/>
              <a:ea typeface="Arial"/>
              <a:cs typeface="Arial"/>
              <a:sym typeface="Arial"/>
            </a:endParaRPr>
          </a:p>
          <a:p>
            <a:pPr indent="-285750" lvl="0" marL="285750" marR="0" rtl="0" algn="l">
              <a:lnSpc>
                <a:spcPct val="150000"/>
              </a:lnSpc>
              <a:spcBef>
                <a:spcPts val="0"/>
              </a:spcBef>
              <a:spcAft>
                <a:spcPts val="0"/>
              </a:spcAft>
              <a:buClr>
                <a:srgbClr val="000000"/>
              </a:buClr>
              <a:buSzPts val="1400"/>
              <a:buFont typeface="Arial"/>
              <a:buChar char="•"/>
            </a:pPr>
            <a:r>
              <a:rPr b="0" i="0" lang="en-US" sz="1400" u="sng" cap="none" strike="noStrike">
                <a:solidFill>
                  <a:srgbClr val="000000"/>
                </a:solidFill>
                <a:latin typeface="Arial"/>
                <a:ea typeface="Arial"/>
                <a:cs typeface="Arial"/>
                <a:sym typeface="Arial"/>
                <a:hlinkClick r:id="rId5">
                  <a:extLst>
                    <a:ext uri="{A12FA001-AC4F-418D-AE19-62706E023703}">
                      <ahyp:hlinkClr val="tx"/>
                    </a:ext>
                  </a:extLst>
                </a:hlinkClick>
              </a:rPr>
              <a:t>https://github.com/OniroAI/Semantic-segmentation-with-MobileNetV3/blob/master/notebooks/train_mobilenet.ipynb</a:t>
            </a:r>
            <a:endParaRPr b="0" i="0" sz="1400" u="none" cap="none" strike="noStrike">
              <a:solidFill>
                <a:srgbClr val="000000"/>
              </a:solidFill>
              <a:latin typeface="Arial"/>
              <a:ea typeface="Arial"/>
              <a:cs typeface="Arial"/>
              <a:sym typeface="Arial"/>
            </a:endParaRPr>
          </a:p>
          <a:p>
            <a:pPr indent="-285750" lvl="0" marL="285750" marR="0" rtl="0" algn="l">
              <a:lnSpc>
                <a:spcPct val="150000"/>
              </a:lnSpc>
              <a:spcBef>
                <a:spcPts val="0"/>
              </a:spcBef>
              <a:spcAft>
                <a:spcPts val="0"/>
              </a:spcAft>
              <a:buClr>
                <a:srgbClr val="000000"/>
              </a:buClr>
              <a:buSzPts val="1400"/>
              <a:buFont typeface="Arial"/>
              <a:buChar char="•"/>
            </a:pPr>
            <a:r>
              <a:rPr b="0" i="0" lang="en-US" sz="1400" u="sng" cap="none" strike="noStrike">
                <a:solidFill>
                  <a:srgbClr val="000000"/>
                </a:solidFill>
                <a:latin typeface="Arial"/>
                <a:ea typeface="Arial"/>
                <a:cs typeface="Arial"/>
                <a:sym typeface="Arial"/>
                <a:hlinkClick r:id="rId6">
                  <a:extLst>
                    <a:ext uri="{A12FA001-AC4F-418D-AE19-62706E023703}">
                      <ahyp:hlinkClr val="tx"/>
                    </a:ext>
                  </a:extLst>
                </a:hlinkClick>
              </a:rPr>
              <a:t>https://pyimagesearch.com/2022/02/21/u-net-image-segmentation-in-keras/</a:t>
            </a:r>
            <a:endParaRPr b="0" i="0" sz="1400" u="none" cap="none" strike="noStrike">
              <a:solidFill>
                <a:srgbClr val="000000"/>
              </a:solidFill>
              <a:latin typeface="Arial"/>
              <a:ea typeface="Arial"/>
              <a:cs typeface="Arial"/>
              <a:sym typeface="Arial"/>
            </a:endParaRPr>
          </a:p>
          <a:p>
            <a:pPr indent="-285750" lvl="0" marL="285750" marR="0" rtl="0" algn="l">
              <a:lnSpc>
                <a:spcPct val="150000"/>
              </a:lnSpc>
              <a:spcBef>
                <a:spcPts val="0"/>
              </a:spcBef>
              <a:spcAft>
                <a:spcPts val="0"/>
              </a:spcAft>
              <a:buClr>
                <a:srgbClr val="000000"/>
              </a:buClr>
              <a:buSzPts val="1400"/>
              <a:buFont typeface="Arial"/>
              <a:buChar char="•"/>
            </a:pPr>
            <a:r>
              <a:rPr b="0" i="0" lang="en-US" sz="1400" u="sng" cap="none" strike="noStrike">
                <a:solidFill>
                  <a:srgbClr val="000000"/>
                </a:solidFill>
                <a:latin typeface="Arial"/>
                <a:ea typeface="Arial"/>
                <a:cs typeface="Arial"/>
                <a:sym typeface="Arial"/>
                <a:hlinkClick r:id="rId7">
                  <a:extLst>
                    <a:ext uri="{A12FA001-AC4F-418D-AE19-62706E023703}">
                      <ahyp:hlinkClr val="tx"/>
                    </a:ext>
                  </a:extLst>
                </a:hlinkClick>
              </a:rPr>
              <a:t>https://github.com/MrD1360/Keras-implementation-of-MobileNetv3-with-L-RASSP/blob/main/MobileNetv3_LiteRASSP.ipynb</a:t>
            </a:r>
            <a:endParaRPr b="0" i="0" sz="1400" u="none" cap="none" strike="noStrike">
              <a:solidFill>
                <a:srgbClr val="000000"/>
              </a:solidFill>
              <a:latin typeface="Arial"/>
              <a:ea typeface="Arial"/>
              <a:cs typeface="Arial"/>
              <a:sym typeface="Arial"/>
            </a:endParaRPr>
          </a:p>
          <a:p>
            <a:pPr indent="-285750" lvl="0" marL="285750" marR="0" rtl="0" algn="l">
              <a:lnSpc>
                <a:spcPct val="150000"/>
              </a:lnSpc>
              <a:spcBef>
                <a:spcPts val="0"/>
              </a:spcBef>
              <a:spcAft>
                <a:spcPts val="0"/>
              </a:spcAft>
              <a:buClr>
                <a:srgbClr val="000000"/>
              </a:buClr>
              <a:buSzPts val="1400"/>
              <a:buFont typeface="Arial"/>
              <a:buChar char="•"/>
            </a:pPr>
            <a:r>
              <a:rPr b="0" i="0" lang="en-US" sz="1400" u="sng" cap="none" strike="noStrike">
                <a:solidFill>
                  <a:srgbClr val="000000"/>
                </a:solidFill>
                <a:latin typeface="Arial"/>
                <a:ea typeface="Arial"/>
                <a:cs typeface="Arial"/>
                <a:sym typeface="Arial"/>
                <a:hlinkClick r:id="rId8">
                  <a:extLst>
                    <a:ext uri="{A12FA001-AC4F-418D-AE19-62706E023703}">
                      <ahyp:hlinkClr val="tx"/>
                    </a:ext>
                  </a:extLst>
                </a:hlinkClick>
              </a:rPr>
              <a:t>https://www.v7labs.com/blog/semantic-segmentation-guide</a:t>
            </a:r>
            <a:endParaRPr b="0" i="0" sz="1400" u="none" cap="none" strike="noStrike">
              <a:solidFill>
                <a:srgbClr val="000000"/>
              </a:solidFill>
              <a:latin typeface="Arial"/>
              <a:ea typeface="Arial"/>
              <a:cs typeface="Arial"/>
              <a:sym typeface="Arial"/>
            </a:endParaRPr>
          </a:p>
          <a:p>
            <a:pPr indent="-196850" lvl="0" marL="285750" marR="0" rtl="0" algn="l">
              <a:lnSpc>
                <a:spcPct val="15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0" name="Shape 220"/>
        <p:cNvGrpSpPr/>
        <p:nvPr/>
      </p:nvGrpSpPr>
      <p:grpSpPr>
        <a:xfrm>
          <a:off x="0" y="0"/>
          <a:ext cx="0" cy="0"/>
          <a:chOff x="0" y="0"/>
          <a:chExt cx="0" cy="0"/>
        </a:xfrm>
      </p:grpSpPr>
      <p:sp>
        <p:nvSpPr>
          <p:cNvPr id="221" name="Google Shape;221;p7"/>
          <p:cNvSpPr/>
          <p:nvPr/>
        </p:nvSpPr>
        <p:spPr>
          <a:xfrm>
            <a:off x="1083734" y="2595217"/>
            <a:ext cx="10143066" cy="740997"/>
          </a:xfrm>
          <a:prstGeom prst="roundRect">
            <a:avLst>
              <a:gd fmla="val 50000" name="adj"/>
            </a:avLst>
          </a:prstGeom>
          <a:solidFill>
            <a:schemeClr val="accent3"/>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rPr b="1" i="0" lang="en-US" sz="1800" u="none" cap="none" strike="noStrike">
                <a:solidFill>
                  <a:schemeClr val="lt1"/>
                </a:solidFill>
                <a:latin typeface="Arial"/>
                <a:ea typeface="Arial"/>
                <a:cs typeface="Arial"/>
                <a:sym typeface="Arial"/>
              </a:rPr>
              <a:t>Appendix</a:t>
            </a:r>
            <a:endParaRPr b="0" i="0" sz="1600" u="none" cap="none" strike="noStrike">
              <a:solidFill>
                <a:schemeClr val="lt1"/>
              </a:solidFill>
              <a:latin typeface="Arial"/>
              <a:ea typeface="Arial"/>
              <a:cs typeface="Arial"/>
              <a:sym typeface="Arial"/>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6" name="Shape 226"/>
        <p:cNvGrpSpPr/>
        <p:nvPr/>
      </p:nvGrpSpPr>
      <p:grpSpPr>
        <a:xfrm>
          <a:off x="0" y="0"/>
          <a:ext cx="0" cy="0"/>
          <a:chOff x="0" y="0"/>
          <a:chExt cx="0" cy="0"/>
        </a:xfrm>
      </p:grpSpPr>
      <p:sp>
        <p:nvSpPr>
          <p:cNvPr id="227" name="Google Shape;227;p8"/>
          <p:cNvSpPr/>
          <p:nvPr/>
        </p:nvSpPr>
        <p:spPr>
          <a:xfrm>
            <a:off x="4111626" y="1720850"/>
            <a:ext cx="3968750" cy="3968750"/>
          </a:xfrm>
          <a:prstGeom prst="ellipse">
            <a:avLst/>
          </a:prstGeom>
          <a:noFill/>
          <a:ln cap="flat" cmpd="sng" w="12700">
            <a:solidFill>
              <a:schemeClr val="dk2"/>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attrocento Sans"/>
              <a:ea typeface="Quattrocento Sans"/>
              <a:cs typeface="Quattrocento Sans"/>
              <a:sym typeface="Quattrocento Sans"/>
            </a:endParaRPr>
          </a:p>
        </p:txBody>
      </p:sp>
      <p:cxnSp>
        <p:nvCxnSpPr>
          <p:cNvPr id="228" name="Google Shape;228;p8"/>
          <p:cNvCxnSpPr/>
          <p:nvPr/>
        </p:nvCxnSpPr>
        <p:spPr>
          <a:xfrm>
            <a:off x="8105775" y="522898"/>
            <a:ext cx="4086225" cy="0"/>
          </a:xfrm>
          <a:prstGeom prst="straightConnector1">
            <a:avLst/>
          </a:prstGeom>
          <a:noFill/>
          <a:ln cap="flat" cmpd="sng" w="9525">
            <a:solidFill>
              <a:srgbClr val="085763"/>
            </a:solidFill>
            <a:prstDash val="solid"/>
            <a:miter lim="800000"/>
            <a:headEnd len="med" w="med" type="oval"/>
            <a:tailEnd len="sm" w="sm" type="none"/>
          </a:ln>
        </p:spPr>
      </p:cxnSp>
      <p:sp>
        <p:nvSpPr>
          <p:cNvPr id="229" name="Google Shape;229;p8"/>
          <p:cNvSpPr txBox="1"/>
          <p:nvPr/>
        </p:nvSpPr>
        <p:spPr>
          <a:xfrm>
            <a:off x="228600" y="190500"/>
            <a:ext cx="11734800" cy="775597"/>
          </a:xfrm>
          <a:prstGeom prst="rect">
            <a:avLst/>
          </a:prstGeom>
          <a:noFill/>
          <a:ln>
            <a:noFill/>
          </a:ln>
        </p:spPr>
        <p:txBody>
          <a:bodyPr anchorCtr="0" anchor="t" bIns="0" lIns="0" spcFirstLastPara="1" rIns="0" wrap="square" tIns="0">
            <a:spAutoFit/>
          </a:bodyPr>
          <a:lstStyle/>
          <a:p>
            <a:pPr indent="0" lvl="0" marL="0" marR="0" rtl="0" algn="ctr">
              <a:lnSpc>
                <a:spcPct val="90000"/>
              </a:lnSpc>
              <a:spcBef>
                <a:spcPts val="0"/>
              </a:spcBef>
              <a:spcAft>
                <a:spcPts val="0"/>
              </a:spcAft>
              <a:buClr>
                <a:srgbClr val="3F3F3F"/>
              </a:buClr>
              <a:buSzPts val="2800"/>
              <a:buFont typeface="Century Gothic"/>
              <a:buNone/>
            </a:pPr>
            <a:r>
              <a:rPr b="1" i="0" lang="en-US" sz="2800" u="none" cap="none" strike="noStrike">
                <a:solidFill>
                  <a:srgbClr val="3F3F3F"/>
                </a:solidFill>
                <a:latin typeface="Century Gothic"/>
                <a:ea typeface="Century Gothic"/>
                <a:cs typeface="Century Gothic"/>
                <a:sym typeface="Century Gothic"/>
              </a:rPr>
              <a:t>Project Analysis</a:t>
            </a:r>
            <a:br>
              <a:rPr b="0" i="0" lang="en-US" sz="2800" u="none" cap="none" strike="noStrike">
                <a:solidFill>
                  <a:srgbClr val="3F3F3F"/>
                </a:solidFill>
                <a:latin typeface="Century Gothic"/>
                <a:ea typeface="Century Gothic"/>
                <a:cs typeface="Century Gothic"/>
                <a:sym typeface="Century Gothic"/>
              </a:rPr>
            </a:br>
            <a:endParaRPr b="0" i="0" sz="2800" u="none" cap="none" strike="noStrike">
              <a:solidFill>
                <a:srgbClr val="3F3F3F"/>
              </a:solidFill>
              <a:latin typeface="Century Gothic"/>
              <a:ea typeface="Century Gothic"/>
              <a:cs typeface="Century Gothic"/>
              <a:sym typeface="Century Gothic"/>
            </a:endParaRPr>
          </a:p>
        </p:txBody>
      </p:sp>
      <p:cxnSp>
        <p:nvCxnSpPr>
          <p:cNvPr id="230" name="Google Shape;230;p8"/>
          <p:cNvCxnSpPr/>
          <p:nvPr/>
        </p:nvCxnSpPr>
        <p:spPr>
          <a:xfrm>
            <a:off x="0" y="522898"/>
            <a:ext cx="4086225" cy="0"/>
          </a:xfrm>
          <a:prstGeom prst="straightConnector1">
            <a:avLst/>
          </a:prstGeom>
          <a:noFill/>
          <a:ln cap="flat" cmpd="sng" w="9525">
            <a:solidFill>
              <a:srgbClr val="085763"/>
            </a:solidFill>
            <a:prstDash val="solid"/>
            <a:miter lim="800000"/>
            <a:headEnd len="sm" w="sm" type="none"/>
            <a:tailEnd len="med" w="med" type="oval"/>
          </a:ln>
        </p:spPr>
      </p:cxnSp>
      <p:sp>
        <p:nvSpPr>
          <p:cNvPr id="231" name="Google Shape;231;p8"/>
          <p:cNvSpPr/>
          <p:nvPr/>
        </p:nvSpPr>
        <p:spPr>
          <a:xfrm>
            <a:off x="5248275" y="2857500"/>
            <a:ext cx="1695450" cy="1695450"/>
          </a:xfrm>
          <a:prstGeom prst="ellipse">
            <a:avLst/>
          </a:prstGeom>
          <a:solidFill>
            <a:schemeClr val="dk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rPr b="1" i="0" lang="en-US" sz="1800" u="none" cap="none" strike="noStrike">
                <a:solidFill>
                  <a:schemeClr val="lt1"/>
                </a:solidFill>
                <a:latin typeface="Century Gothic"/>
                <a:ea typeface="Century Gothic"/>
                <a:cs typeface="Century Gothic"/>
                <a:sym typeface="Century Gothic"/>
              </a:rPr>
              <a:t>PROJECT</a:t>
            </a:r>
            <a:endParaRPr b="0" i="0" sz="1400" u="none" cap="none" strike="noStrike">
              <a:solidFill>
                <a:srgbClr val="000000"/>
              </a:solidFill>
              <a:latin typeface="Arial"/>
              <a:ea typeface="Arial"/>
              <a:cs typeface="Arial"/>
              <a:sym typeface="Arial"/>
            </a:endParaRPr>
          </a:p>
        </p:txBody>
      </p:sp>
      <p:sp>
        <p:nvSpPr>
          <p:cNvPr id="232" name="Google Shape;232;p8"/>
          <p:cNvSpPr/>
          <p:nvPr/>
        </p:nvSpPr>
        <p:spPr>
          <a:xfrm>
            <a:off x="6943725" y="1613877"/>
            <a:ext cx="3660775" cy="740997"/>
          </a:xfrm>
          <a:prstGeom prst="roundRect">
            <a:avLst>
              <a:gd fmla="val 50000" name="adj"/>
            </a:avLst>
          </a:prstGeom>
          <a:solidFill>
            <a:schemeClr val="accent4"/>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600"/>
              <a:buFont typeface="Arial"/>
              <a:buNone/>
            </a:pPr>
            <a:r>
              <a:rPr b="0" i="0" lang="en-US" sz="1600" u="none" cap="none" strike="noStrike">
                <a:solidFill>
                  <a:schemeClr val="lt1"/>
                </a:solidFill>
                <a:latin typeface="Quattrocento Sans"/>
                <a:ea typeface="Quattrocento Sans"/>
                <a:cs typeface="Quattrocento Sans"/>
                <a:sym typeface="Quattrocento Sans"/>
              </a:rPr>
              <a:t>SPECIFICATION</a:t>
            </a:r>
            <a:endParaRPr b="0" i="0" sz="1400" u="none" cap="none" strike="noStrike">
              <a:solidFill>
                <a:srgbClr val="000000"/>
              </a:solidFill>
              <a:latin typeface="Arial"/>
              <a:ea typeface="Arial"/>
              <a:cs typeface="Arial"/>
              <a:sym typeface="Arial"/>
            </a:endParaRPr>
          </a:p>
        </p:txBody>
      </p:sp>
      <p:sp>
        <p:nvSpPr>
          <p:cNvPr id="233" name="Google Shape;233;p8"/>
          <p:cNvSpPr/>
          <p:nvPr/>
        </p:nvSpPr>
        <p:spPr>
          <a:xfrm>
            <a:off x="6832600" y="1514475"/>
            <a:ext cx="939800" cy="939800"/>
          </a:xfrm>
          <a:prstGeom prst="ellipse">
            <a:avLst/>
          </a:prstGeom>
          <a:solidFill>
            <a:srgbClr val="CA7A09"/>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attrocento Sans"/>
              <a:ea typeface="Quattrocento Sans"/>
              <a:cs typeface="Quattrocento Sans"/>
              <a:sym typeface="Quattrocento Sans"/>
            </a:endParaRPr>
          </a:p>
        </p:txBody>
      </p:sp>
      <p:sp>
        <p:nvSpPr>
          <p:cNvPr id="234" name="Google Shape;234;p8"/>
          <p:cNvSpPr/>
          <p:nvPr/>
        </p:nvSpPr>
        <p:spPr>
          <a:xfrm>
            <a:off x="7693025" y="3334727"/>
            <a:ext cx="3660775" cy="740997"/>
          </a:xfrm>
          <a:prstGeom prst="roundRect">
            <a:avLst>
              <a:gd fmla="val 50000" name="adj"/>
            </a:avLst>
          </a:prstGeom>
          <a:solidFill>
            <a:schemeClr val="accent3"/>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600"/>
              <a:buFont typeface="Arial"/>
              <a:buNone/>
            </a:pPr>
            <a:r>
              <a:rPr b="0" i="0" lang="en-US" sz="1600" u="none" cap="none" strike="noStrike">
                <a:solidFill>
                  <a:schemeClr val="lt1"/>
                </a:solidFill>
                <a:latin typeface="Quattrocento Sans"/>
                <a:ea typeface="Quattrocento Sans"/>
                <a:cs typeface="Quattrocento Sans"/>
                <a:sym typeface="Quattrocento Sans"/>
              </a:rPr>
              <a:t>DESIGN</a:t>
            </a:r>
            <a:endParaRPr b="0" i="0" sz="1400" u="none" cap="none" strike="noStrike">
              <a:solidFill>
                <a:srgbClr val="000000"/>
              </a:solidFill>
              <a:latin typeface="Arial"/>
              <a:ea typeface="Arial"/>
              <a:cs typeface="Arial"/>
              <a:sym typeface="Arial"/>
            </a:endParaRPr>
          </a:p>
        </p:txBody>
      </p:sp>
      <p:sp>
        <p:nvSpPr>
          <p:cNvPr id="235" name="Google Shape;235;p8"/>
          <p:cNvSpPr/>
          <p:nvPr/>
        </p:nvSpPr>
        <p:spPr>
          <a:xfrm>
            <a:off x="7490264" y="3235325"/>
            <a:ext cx="939800" cy="939800"/>
          </a:xfrm>
          <a:prstGeom prst="ellipse">
            <a:avLst/>
          </a:prstGeom>
          <a:solidFill>
            <a:srgbClr val="0C8295"/>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attrocento Sans"/>
              <a:ea typeface="Quattrocento Sans"/>
              <a:cs typeface="Quattrocento Sans"/>
              <a:sym typeface="Quattrocento Sans"/>
            </a:endParaRPr>
          </a:p>
        </p:txBody>
      </p:sp>
      <p:sp>
        <p:nvSpPr>
          <p:cNvPr id="236" name="Google Shape;236;p8"/>
          <p:cNvSpPr/>
          <p:nvPr/>
        </p:nvSpPr>
        <p:spPr>
          <a:xfrm>
            <a:off x="6943725" y="5154978"/>
            <a:ext cx="3660775" cy="740997"/>
          </a:xfrm>
          <a:prstGeom prst="roundRect">
            <a:avLst>
              <a:gd fmla="val 50000" name="adj"/>
            </a:avLst>
          </a:prstGeom>
          <a:solidFill>
            <a:schemeClr val="accent4"/>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600"/>
              <a:buFont typeface="Arial"/>
              <a:buNone/>
            </a:pPr>
            <a:r>
              <a:rPr b="0" i="0" lang="en-US" sz="1600" u="none" cap="none" strike="noStrike">
                <a:solidFill>
                  <a:schemeClr val="lt1"/>
                </a:solidFill>
                <a:latin typeface="Quattrocento Sans"/>
                <a:ea typeface="Quattrocento Sans"/>
                <a:cs typeface="Quattrocento Sans"/>
                <a:sym typeface="Quattrocento Sans"/>
              </a:rPr>
              <a:t>DEVELOP</a:t>
            </a:r>
            <a:endParaRPr b="0" i="0" sz="1400" u="none" cap="none" strike="noStrike">
              <a:solidFill>
                <a:srgbClr val="000000"/>
              </a:solidFill>
              <a:latin typeface="Arial"/>
              <a:ea typeface="Arial"/>
              <a:cs typeface="Arial"/>
              <a:sym typeface="Arial"/>
            </a:endParaRPr>
          </a:p>
        </p:txBody>
      </p:sp>
      <p:sp>
        <p:nvSpPr>
          <p:cNvPr id="237" name="Google Shape;237;p8"/>
          <p:cNvSpPr/>
          <p:nvPr/>
        </p:nvSpPr>
        <p:spPr>
          <a:xfrm>
            <a:off x="6832600" y="5055576"/>
            <a:ext cx="939800" cy="939800"/>
          </a:xfrm>
          <a:prstGeom prst="ellipse">
            <a:avLst/>
          </a:prstGeom>
          <a:solidFill>
            <a:srgbClr val="CA7A09"/>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attrocento Sans"/>
              <a:ea typeface="Quattrocento Sans"/>
              <a:cs typeface="Quattrocento Sans"/>
              <a:sym typeface="Quattrocento Sans"/>
            </a:endParaRPr>
          </a:p>
        </p:txBody>
      </p:sp>
      <p:sp>
        <p:nvSpPr>
          <p:cNvPr id="238" name="Google Shape;238;p8"/>
          <p:cNvSpPr/>
          <p:nvPr/>
        </p:nvSpPr>
        <p:spPr>
          <a:xfrm>
            <a:off x="1587500" y="1613877"/>
            <a:ext cx="3660775" cy="740997"/>
          </a:xfrm>
          <a:prstGeom prst="roundRect">
            <a:avLst>
              <a:gd fmla="val 50000" name="adj"/>
            </a:avLst>
          </a:prstGeom>
          <a:solidFill>
            <a:schemeClr val="accent3"/>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600"/>
              <a:buFont typeface="Arial"/>
              <a:buNone/>
            </a:pPr>
            <a:r>
              <a:rPr b="0" i="0" lang="en-US" sz="1600" u="none" cap="none" strike="noStrike">
                <a:solidFill>
                  <a:schemeClr val="lt1"/>
                </a:solidFill>
                <a:latin typeface="Quattrocento Sans"/>
                <a:ea typeface="Quattrocento Sans"/>
                <a:cs typeface="Quattrocento Sans"/>
                <a:sym typeface="Quattrocento Sans"/>
              </a:rPr>
              <a:t>ANALYSIS</a:t>
            </a:r>
            <a:endParaRPr b="0" i="0" sz="1400" u="none" cap="none" strike="noStrike">
              <a:solidFill>
                <a:srgbClr val="000000"/>
              </a:solidFill>
              <a:latin typeface="Arial"/>
              <a:ea typeface="Arial"/>
              <a:cs typeface="Arial"/>
              <a:sym typeface="Arial"/>
            </a:endParaRPr>
          </a:p>
        </p:txBody>
      </p:sp>
      <p:sp>
        <p:nvSpPr>
          <p:cNvPr id="239" name="Google Shape;239;p8"/>
          <p:cNvSpPr/>
          <p:nvPr/>
        </p:nvSpPr>
        <p:spPr>
          <a:xfrm>
            <a:off x="4419600" y="1514475"/>
            <a:ext cx="939800" cy="939800"/>
          </a:xfrm>
          <a:prstGeom prst="ellipse">
            <a:avLst/>
          </a:prstGeom>
          <a:solidFill>
            <a:srgbClr val="0C8295"/>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attrocento Sans"/>
              <a:ea typeface="Quattrocento Sans"/>
              <a:cs typeface="Quattrocento Sans"/>
              <a:sym typeface="Quattrocento Sans"/>
            </a:endParaRPr>
          </a:p>
        </p:txBody>
      </p:sp>
      <p:sp>
        <p:nvSpPr>
          <p:cNvPr id="240" name="Google Shape;240;p8"/>
          <p:cNvSpPr/>
          <p:nvPr/>
        </p:nvSpPr>
        <p:spPr>
          <a:xfrm>
            <a:off x="838200" y="3334727"/>
            <a:ext cx="3660775" cy="740997"/>
          </a:xfrm>
          <a:prstGeom prst="roundRect">
            <a:avLst>
              <a:gd fmla="val 50000" name="adj"/>
            </a:avLst>
          </a:prstGeom>
          <a:solidFill>
            <a:schemeClr val="accent4"/>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600"/>
              <a:buFont typeface="Arial"/>
              <a:buNone/>
            </a:pPr>
            <a:r>
              <a:rPr b="0" i="0" lang="en-US" sz="1600" u="none" cap="none" strike="noStrike">
                <a:solidFill>
                  <a:schemeClr val="lt1"/>
                </a:solidFill>
                <a:latin typeface="Quattrocento Sans"/>
                <a:ea typeface="Quattrocento Sans"/>
                <a:cs typeface="Quattrocento Sans"/>
                <a:sym typeface="Quattrocento Sans"/>
              </a:rPr>
              <a:t>IMPLEMENT</a:t>
            </a:r>
            <a:endParaRPr b="0" i="0" sz="1400" u="none" cap="none" strike="noStrike">
              <a:solidFill>
                <a:srgbClr val="000000"/>
              </a:solidFill>
              <a:latin typeface="Arial"/>
              <a:ea typeface="Arial"/>
              <a:cs typeface="Arial"/>
              <a:sym typeface="Arial"/>
            </a:endParaRPr>
          </a:p>
        </p:txBody>
      </p:sp>
      <p:sp>
        <p:nvSpPr>
          <p:cNvPr id="241" name="Google Shape;241;p8"/>
          <p:cNvSpPr/>
          <p:nvPr/>
        </p:nvSpPr>
        <p:spPr>
          <a:xfrm>
            <a:off x="3670300" y="3235325"/>
            <a:ext cx="939800" cy="939800"/>
          </a:xfrm>
          <a:prstGeom prst="ellipse">
            <a:avLst/>
          </a:prstGeom>
          <a:solidFill>
            <a:srgbClr val="CA7A09"/>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attrocento Sans"/>
              <a:ea typeface="Quattrocento Sans"/>
              <a:cs typeface="Quattrocento Sans"/>
              <a:sym typeface="Quattrocento Sans"/>
            </a:endParaRPr>
          </a:p>
        </p:txBody>
      </p:sp>
      <p:sp>
        <p:nvSpPr>
          <p:cNvPr id="242" name="Google Shape;242;p8"/>
          <p:cNvSpPr/>
          <p:nvPr/>
        </p:nvSpPr>
        <p:spPr>
          <a:xfrm>
            <a:off x="1587500" y="5154978"/>
            <a:ext cx="3660775" cy="740997"/>
          </a:xfrm>
          <a:prstGeom prst="roundRect">
            <a:avLst>
              <a:gd fmla="val 50000" name="adj"/>
            </a:avLst>
          </a:prstGeom>
          <a:solidFill>
            <a:schemeClr val="accent3"/>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600"/>
              <a:buFont typeface="Arial"/>
              <a:buNone/>
            </a:pPr>
            <a:r>
              <a:rPr b="0" i="0" lang="en-US" sz="1600" u="none" cap="none" strike="noStrike">
                <a:solidFill>
                  <a:schemeClr val="lt1"/>
                </a:solidFill>
                <a:latin typeface="Quattrocento Sans"/>
                <a:ea typeface="Quattrocento Sans"/>
                <a:cs typeface="Quattrocento Sans"/>
                <a:sym typeface="Quattrocento Sans"/>
              </a:rPr>
              <a:t>TESTING</a:t>
            </a:r>
            <a:endParaRPr b="0" i="0" sz="1400" u="none" cap="none" strike="noStrike">
              <a:solidFill>
                <a:srgbClr val="000000"/>
              </a:solidFill>
              <a:latin typeface="Arial"/>
              <a:ea typeface="Arial"/>
              <a:cs typeface="Arial"/>
              <a:sym typeface="Arial"/>
            </a:endParaRPr>
          </a:p>
        </p:txBody>
      </p:sp>
      <p:sp>
        <p:nvSpPr>
          <p:cNvPr id="243" name="Google Shape;243;p8"/>
          <p:cNvSpPr/>
          <p:nvPr/>
        </p:nvSpPr>
        <p:spPr>
          <a:xfrm>
            <a:off x="4419600" y="5055576"/>
            <a:ext cx="939800" cy="939800"/>
          </a:xfrm>
          <a:prstGeom prst="ellipse">
            <a:avLst/>
          </a:prstGeom>
          <a:solidFill>
            <a:srgbClr val="0C8295"/>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attrocento Sans"/>
              <a:ea typeface="Quattrocento Sans"/>
              <a:cs typeface="Quattrocento Sans"/>
              <a:sym typeface="Quattrocento Sans"/>
            </a:endParaRPr>
          </a:p>
        </p:txBody>
      </p:sp>
      <p:grpSp>
        <p:nvGrpSpPr>
          <p:cNvPr descr="Icons of bar chart and line graph." id="244" name="Google Shape;244;p8"/>
          <p:cNvGrpSpPr/>
          <p:nvPr/>
        </p:nvGrpSpPr>
        <p:grpSpPr>
          <a:xfrm>
            <a:off x="4715661" y="1810536"/>
            <a:ext cx="347679" cy="347679"/>
            <a:chOff x="4319588" y="2492375"/>
            <a:chExt cx="287338" cy="287338"/>
          </a:xfrm>
        </p:grpSpPr>
        <p:sp>
          <p:nvSpPr>
            <p:cNvPr id="245" name="Google Shape;245;p8"/>
            <p:cNvSpPr/>
            <p:nvPr/>
          </p:nvSpPr>
          <p:spPr>
            <a:xfrm>
              <a:off x="4319588" y="2587625"/>
              <a:ext cx="287338" cy="192088"/>
            </a:xfrm>
            <a:custGeom>
              <a:rect b="b" l="l" r="r" t="t"/>
              <a:pathLst>
                <a:path extrusionOk="0" h="602" w="904">
                  <a:moveTo>
                    <a:pt x="889" y="572"/>
                  </a:moveTo>
                  <a:lnTo>
                    <a:pt x="843" y="572"/>
                  </a:lnTo>
                  <a:lnTo>
                    <a:pt x="843" y="16"/>
                  </a:lnTo>
                  <a:lnTo>
                    <a:pt x="843" y="12"/>
                  </a:lnTo>
                  <a:lnTo>
                    <a:pt x="842" y="9"/>
                  </a:lnTo>
                  <a:lnTo>
                    <a:pt x="841" y="7"/>
                  </a:lnTo>
                  <a:lnTo>
                    <a:pt x="838" y="5"/>
                  </a:lnTo>
                  <a:lnTo>
                    <a:pt x="836" y="3"/>
                  </a:lnTo>
                  <a:lnTo>
                    <a:pt x="834" y="2"/>
                  </a:lnTo>
                  <a:lnTo>
                    <a:pt x="831" y="1"/>
                  </a:lnTo>
                  <a:lnTo>
                    <a:pt x="828" y="1"/>
                  </a:lnTo>
                  <a:lnTo>
                    <a:pt x="708" y="0"/>
                  </a:lnTo>
                  <a:lnTo>
                    <a:pt x="704" y="1"/>
                  </a:lnTo>
                  <a:lnTo>
                    <a:pt x="702" y="2"/>
                  </a:lnTo>
                  <a:lnTo>
                    <a:pt x="699" y="3"/>
                  </a:lnTo>
                  <a:lnTo>
                    <a:pt x="697" y="5"/>
                  </a:lnTo>
                  <a:lnTo>
                    <a:pt x="695" y="7"/>
                  </a:lnTo>
                  <a:lnTo>
                    <a:pt x="694" y="9"/>
                  </a:lnTo>
                  <a:lnTo>
                    <a:pt x="693" y="12"/>
                  </a:lnTo>
                  <a:lnTo>
                    <a:pt x="693" y="16"/>
                  </a:lnTo>
                  <a:lnTo>
                    <a:pt x="693" y="572"/>
                  </a:lnTo>
                  <a:lnTo>
                    <a:pt x="632" y="572"/>
                  </a:lnTo>
                  <a:lnTo>
                    <a:pt x="632" y="286"/>
                  </a:lnTo>
                  <a:lnTo>
                    <a:pt x="632" y="283"/>
                  </a:lnTo>
                  <a:lnTo>
                    <a:pt x="631" y="281"/>
                  </a:lnTo>
                  <a:lnTo>
                    <a:pt x="630" y="277"/>
                  </a:lnTo>
                  <a:lnTo>
                    <a:pt x="628" y="275"/>
                  </a:lnTo>
                  <a:lnTo>
                    <a:pt x="626" y="274"/>
                  </a:lnTo>
                  <a:lnTo>
                    <a:pt x="623" y="272"/>
                  </a:lnTo>
                  <a:lnTo>
                    <a:pt x="621" y="271"/>
                  </a:lnTo>
                  <a:lnTo>
                    <a:pt x="617" y="271"/>
                  </a:lnTo>
                  <a:lnTo>
                    <a:pt x="497" y="271"/>
                  </a:lnTo>
                  <a:lnTo>
                    <a:pt x="494" y="271"/>
                  </a:lnTo>
                  <a:lnTo>
                    <a:pt x="491" y="272"/>
                  </a:lnTo>
                  <a:lnTo>
                    <a:pt x="489" y="274"/>
                  </a:lnTo>
                  <a:lnTo>
                    <a:pt x="487" y="275"/>
                  </a:lnTo>
                  <a:lnTo>
                    <a:pt x="484" y="277"/>
                  </a:lnTo>
                  <a:lnTo>
                    <a:pt x="483" y="281"/>
                  </a:lnTo>
                  <a:lnTo>
                    <a:pt x="482" y="283"/>
                  </a:lnTo>
                  <a:lnTo>
                    <a:pt x="482" y="286"/>
                  </a:lnTo>
                  <a:lnTo>
                    <a:pt x="482" y="572"/>
                  </a:lnTo>
                  <a:lnTo>
                    <a:pt x="421" y="572"/>
                  </a:lnTo>
                  <a:lnTo>
                    <a:pt x="421" y="196"/>
                  </a:lnTo>
                  <a:lnTo>
                    <a:pt x="421" y="193"/>
                  </a:lnTo>
                  <a:lnTo>
                    <a:pt x="420" y="190"/>
                  </a:lnTo>
                  <a:lnTo>
                    <a:pt x="419" y="187"/>
                  </a:lnTo>
                  <a:lnTo>
                    <a:pt x="417" y="185"/>
                  </a:lnTo>
                  <a:lnTo>
                    <a:pt x="415" y="183"/>
                  </a:lnTo>
                  <a:lnTo>
                    <a:pt x="413" y="182"/>
                  </a:lnTo>
                  <a:lnTo>
                    <a:pt x="409" y="181"/>
                  </a:lnTo>
                  <a:lnTo>
                    <a:pt x="406" y="181"/>
                  </a:lnTo>
                  <a:lnTo>
                    <a:pt x="286" y="181"/>
                  </a:lnTo>
                  <a:lnTo>
                    <a:pt x="283" y="181"/>
                  </a:lnTo>
                  <a:lnTo>
                    <a:pt x="281" y="182"/>
                  </a:lnTo>
                  <a:lnTo>
                    <a:pt x="277" y="183"/>
                  </a:lnTo>
                  <a:lnTo>
                    <a:pt x="275" y="185"/>
                  </a:lnTo>
                  <a:lnTo>
                    <a:pt x="273" y="187"/>
                  </a:lnTo>
                  <a:lnTo>
                    <a:pt x="272" y="190"/>
                  </a:lnTo>
                  <a:lnTo>
                    <a:pt x="271" y="193"/>
                  </a:lnTo>
                  <a:lnTo>
                    <a:pt x="271" y="196"/>
                  </a:lnTo>
                  <a:lnTo>
                    <a:pt x="271" y="572"/>
                  </a:lnTo>
                  <a:lnTo>
                    <a:pt x="211" y="572"/>
                  </a:lnTo>
                  <a:lnTo>
                    <a:pt x="211" y="406"/>
                  </a:lnTo>
                  <a:lnTo>
                    <a:pt x="211" y="404"/>
                  </a:lnTo>
                  <a:lnTo>
                    <a:pt x="210" y="401"/>
                  </a:lnTo>
                  <a:lnTo>
                    <a:pt x="209" y="399"/>
                  </a:lnTo>
                  <a:lnTo>
                    <a:pt x="207" y="396"/>
                  </a:lnTo>
                  <a:lnTo>
                    <a:pt x="205" y="394"/>
                  </a:lnTo>
                  <a:lnTo>
                    <a:pt x="201" y="393"/>
                  </a:lnTo>
                  <a:lnTo>
                    <a:pt x="199" y="392"/>
                  </a:lnTo>
                  <a:lnTo>
                    <a:pt x="196" y="391"/>
                  </a:lnTo>
                  <a:lnTo>
                    <a:pt x="76" y="391"/>
                  </a:lnTo>
                  <a:lnTo>
                    <a:pt x="73" y="392"/>
                  </a:lnTo>
                  <a:lnTo>
                    <a:pt x="69" y="392"/>
                  </a:lnTo>
                  <a:lnTo>
                    <a:pt x="67" y="394"/>
                  </a:lnTo>
                  <a:lnTo>
                    <a:pt x="65" y="396"/>
                  </a:lnTo>
                  <a:lnTo>
                    <a:pt x="63" y="399"/>
                  </a:lnTo>
                  <a:lnTo>
                    <a:pt x="62" y="401"/>
                  </a:lnTo>
                  <a:lnTo>
                    <a:pt x="61" y="404"/>
                  </a:lnTo>
                  <a:lnTo>
                    <a:pt x="61" y="406"/>
                  </a:lnTo>
                  <a:lnTo>
                    <a:pt x="61" y="572"/>
                  </a:lnTo>
                  <a:lnTo>
                    <a:pt x="15" y="572"/>
                  </a:lnTo>
                  <a:lnTo>
                    <a:pt x="13" y="572"/>
                  </a:lnTo>
                  <a:lnTo>
                    <a:pt x="9" y="573"/>
                  </a:lnTo>
                  <a:lnTo>
                    <a:pt x="7" y="575"/>
                  </a:lnTo>
                  <a:lnTo>
                    <a:pt x="5" y="577"/>
                  </a:lnTo>
                  <a:lnTo>
                    <a:pt x="3" y="579"/>
                  </a:lnTo>
                  <a:lnTo>
                    <a:pt x="2" y="581"/>
                  </a:lnTo>
                  <a:lnTo>
                    <a:pt x="1" y="584"/>
                  </a:lnTo>
                  <a:lnTo>
                    <a:pt x="0" y="587"/>
                  </a:lnTo>
                  <a:lnTo>
                    <a:pt x="1" y="591"/>
                  </a:lnTo>
                  <a:lnTo>
                    <a:pt x="2" y="593"/>
                  </a:lnTo>
                  <a:lnTo>
                    <a:pt x="3" y="596"/>
                  </a:lnTo>
                  <a:lnTo>
                    <a:pt x="5" y="598"/>
                  </a:lnTo>
                  <a:lnTo>
                    <a:pt x="7" y="600"/>
                  </a:lnTo>
                  <a:lnTo>
                    <a:pt x="9" y="601"/>
                  </a:lnTo>
                  <a:lnTo>
                    <a:pt x="13" y="602"/>
                  </a:lnTo>
                  <a:lnTo>
                    <a:pt x="15" y="602"/>
                  </a:lnTo>
                  <a:lnTo>
                    <a:pt x="76" y="602"/>
                  </a:lnTo>
                  <a:lnTo>
                    <a:pt x="196" y="602"/>
                  </a:lnTo>
                  <a:lnTo>
                    <a:pt x="286" y="602"/>
                  </a:lnTo>
                  <a:lnTo>
                    <a:pt x="406" y="602"/>
                  </a:lnTo>
                  <a:lnTo>
                    <a:pt x="497" y="602"/>
                  </a:lnTo>
                  <a:lnTo>
                    <a:pt x="617" y="602"/>
                  </a:lnTo>
                  <a:lnTo>
                    <a:pt x="708" y="602"/>
                  </a:lnTo>
                  <a:lnTo>
                    <a:pt x="828" y="602"/>
                  </a:lnTo>
                  <a:lnTo>
                    <a:pt x="889" y="602"/>
                  </a:lnTo>
                  <a:lnTo>
                    <a:pt x="891" y="602"/>
                  </a:lnTo>
                  <a:lnTo>
                    <a:pt x="894" y="601"/>
                  </a:lnTo>
                  <a:lnTo>
                    <a:pt x="896" y="600"/>
                  </a:lnTo>
                  <a:lnTo>
                    <a:pt x="898" y="598"/>
                  </a:lnTo>
                  <a:lnTo>
                    <a:pt x="901" y="596"/>
                  </a:lnTo>
                  <a:lnTo>
                    <a:pt x="902" y="593"/>
                  </a:lnTo>
                  <a:lnTo>
                    <a:pt x="903" y="591"/>
                  </a:lnTo>
                  <a:lnTo>
                    <a:pt x="904" y="587"/>
                  </a:lnTo>
                  <a:lnTo>
                    <a:pt x="903" y="584"/>
                  </a:lnTo>
                  <a:lnTo>
                    <a:pt x="902" y="581"/>
                  </a:lnTo>
                  <a:lnTo>
                    <a:pt x="901" y="579"/>
                  </a:lnTo>
                  <a:lnTo>
                    <a:pt x="898" y="577"/>
                  </a:lnTo>
                  <a:lnTo>
                    <a:pt x="896" y="575"/>
                  </a:lnTo>
                  <a:lnTo>
                    <a:pt x="894" y="573"/>
                  </a:lnTo>
                  <a:lnTo>
                    <a:pt x="891" y="572"/>
                  </a:lnTo>
                  <a:lnTo>
                    <a:pt x="889" y="572"/>
                  </a:lnTo>
                  <a:close/>
                </a:path>
              </a:pathLst>
            </a:custGeom>
            <a:solidFill>
              <a:schemeClr val="lt1"/>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Quattrocento Sans"/>
                <a:ea typeface="Quattrocento Sans"/>
                <a:cs typeface="Quattrocento Sans"/>
                <a:sym typeface="Quattrocento Sans"/>
              </a:endParaRPr>
            </a:p>
          </p:txBody>
        </p:sp>
        <p:sp>
          <p:nvSpPr>
            <p:cNvPr id="246" name="Google Shape;246;p8"/>
            <p:cNvSpPr/>
            <p:nvPr/>
          </p:nvSpPr>
          <p:spPr>
            <a:xfrm>
              <a:off x="4338638" y="2492375"/>
              <a:ext cx="252413" cy="157163"/>
            </a:xfrm>
            <a:custGeom>
              <a:rect b="b" l="l" r="r" t="t"/>
              <a:pathLst>
                <a:path extrusionOk="0" h="497" w="797">
                  <a:moveTo>
                    <a:pt x="60" y="497"/>
                  </a:moveTo>
                  <a:lnTo>
                    <a:pt x="65" y="497"/>
                  </a:lnTo>
                  <a:lnTo>
                    <a:pt x="72" y="496"/>
                  </a:lnTo>
                  <a:lnTo>
                    <a:pt x="77" y="494"/>
                  </a:lnTo>
                  <a:lnTo>
                    <a:pt x="83" y="493"/>
                  </a:lnTo>
                  <a:lnTo>
                    <a:pt x="89" y="489"/>
                  </a:lnTo>
                  <a:lnTo>
                    <a:pt x="93" y="486"/>
                  </a:lnTo>
                  <a:lnTo>
                    <a:pt x="97" y="483"/>
                  </a:lnTo>
                  <a:lnTo>
                    <a:pt x="102" y="480"/>
                  </a:lnTo>
                  <a:lnTo>
                    <a:pt x="106" y="475"/>
                  </a:lnTo>
                  <a:lnTo>
                    <a:pt x="109" y="470"/>
                  </a:lnTo>
                  <a:lnTo>
                    <a:pt x="112" y="466"/>
                  </a:lnTo>
                  <a:lnTo>
                    <a:pt x="115" y="460"/>
                  </a:lnTo>
                  <a:lnTo>
                    <a:pt x="117" y="455"/>
                  </a:lnTo>
                  <a:lnTo>
                    <a:pt x="119" y="449"/>
                  </a:lnTo>
                  <a:lnTo>
                    <a:pt x="120" y="443"/>
                  </a:lnTo>
                  <a:lnTo>
                    <a:pt x="120" y="437"/>
                  </a:lnTo>
                  <a:lnTo>
                    <a:pt x="119" y="429"/>
                  </a:lnTo>
                  <a:lnTo>
                    <a:pt x="118" y="423"/>
                  </a:lnTo>
                  <a:lnTo>
                    <a:pt x="116" y="416"/>
                  </a:lnTo>
                  <a:lnTo>
                    <a:pt x="114" y="410"/>
                  </a:lnTo>
                  <a:lnTo>
                    <a:pt x="251" y="290"/>
                  </a:lnTo>
                  <a:lnTo>
                    <a:pt x="259" y="295"/>
                  </a:lnTo>
                  <a:lnTo>
                    <a:pt x="267" y="298"/>
                  </a:lnTo>
                  <a:lnTo>
                    <a:pt x="277" y="301"/>
                  </a:lnTo>
                  <a:lnTo>
                    <a:pt x="285" y="302"/>
                  </a:lnTo>
                  <a:lnTo>
                    <a:pt x="293" y="301"/>
                  </a:lnTo>
                  <a:lnTo>
                    <a:pt x="300" y="299"/>
                  </a:lnTo>
                  <a:lnTo>
                    <a:pt x="307" y="297"/>
                  </a:lnTo>
                  <a:lnTo>
                    <a:pt x="313" y="294"/>
                  </a:lnTo>
                  <a:lnTo>
                    <a:pt x="318" y="291"/>
                  </a:lnTo>
                  <a:lnTo>
                    <a:pt x="325" y="287"/>
                  </a:lnTo>
                  <a:lnTo>
                    <a:pt x="329" y="282"/>
                  </a:lnTo>
                  <a:lnTo>
                    <a:pt x="333" y="277"/>
                  </a:lnTo>
                  <a:lnTo>
                    <a:pt x="451" y="324"/>
                  </a:lnTo>
                  <a:lnTo>
                    <a:pt x="451" y="327"/>
                  </a:lnTo>
                  <a:lnTo>
                    <a:pt x="451" y="332"/>
                  </a:lnTo>
                  <a:lnTo>
                    <a:pt x="451" y="337"/>
                  </a:lnTo>
                  <a:lnTo>
                    <a:pt x="452" y="343"/>
                  </a:lnTo>
                  <a:lnTo>
                    <a:pt x="454" y="349"/>
                  </a:lnTo>
                  <a:lnTo>
                    <a:pt x="456" y="354"/>
                  </a:lnTo>
                  <a:lnTo>
                    <a:pt x="458" y="360"/>
                  </a:lnTo>
                  <a:lnTo>
                    <a:pt x="461" y="365"/>
                  </a:lnTo>
                  <a:lnTo>
                    <a:pt x="464" y="369"/>
                  </a:lnTo>
                  <a:lnTo>
                    <a:pt x="469" y="374"/>
                  </a:lnTo>
                  <a:lnTo>
                    <a:pt x="473" y="378"/>
                  </a:lnTo>
                  <a:lnTo>
                    <a:pt x="477" y="381"/>
                  </a:lnTo>
                  <a:lnTo>
                    <a:pt x="482" y="384"/>
                  </a:lnTo>
                  <a:lnTo>
                    <a:pt x="488" y="386"/>
                  </a:lnTo>
                  <a:lnTo>
                    <a:pt x="493" y="389"/>
                  </a:lnTo>
                  <a:lnTo>
                    <a:pt x="499" y="391"/>
                  </a:lnTo>
                  <a:lnTo>
                    <a:pt x="505" y="391"/>
                  </a:lnTo>
                  <a:lnTo>
                    <a:pt x="511" y="392"/>
                  </a:lnTo>
                  <a:lnTo>
                    <a:pt x="518" y="391"/>
                  </a:lnTo>
                  <a:lnTo>
                    <a:pt x="523" y="391"/>
                  </a:lnTo>
                  <a:lnTo>
                    <a:pt x="529" y="389"/>
                  </a:lnTo>
                  <a:lnTo>
                    <a:pt x="535" y="386"/>
                  </a:lnTo>
                  <a:lnTo>
                    <a:pt x="540" y="384"/>
                  </a:lnTo>
                  <a:lnTo>
                    <a:pt x="545" y="381"/>
                  </a:lnTo>
                  <a:lnTo>
                    <a:pt x="550" y="378"/>
                  </a:lnTo>
                  <a:lnTo>
                    <a:pt x="553" y="374"/>
                  </a:lnTo>
                  <a:lnTo>
                    <a:pt x="558" y="369"/>
                  </a:lnTo>
                  <a:lnTo>
                    <a:pt x="561" y="365"/>
                  </a:lnTo>
                  <a:lnTo>
                    <a:pt x="564" y="360"/>
                  </a:lnTo>
                  <a:lnTo>
                    <a:pt x="567" y="354"/>
                  </a:lnTo>
                  <a:lnTo>
                    <a:pt x="568" y="349"/>
                  </a:lnTo>
                  <a:lnTo>
                    <a:pt x="570" y="343"/>
                  </a:lnTo>
                  <a:lnTo>
                    <a:pt x="571" y="337"/>
                  </a:lnTo>
                  <a:lnTo>
                    <a:pt x="571" y="332"/>
                  </a:lnTo>
                  <a:lnTo>
                    <a:pt x="570" y="322"/>
                  </a:lnTo>
                  <a:lnTo>
                    <a:pt x="568" y="312"/>
                  </a:lnTo>
                  <a:lnTo>
                    <a:pt x="565" y="304"/>
                  </a:lnTo>
                  <a:lnTo>
                    <a:pt x="560" y="296"/>
                  </a:lnTo>
                  <a:lnTo>
                    <a:pt x="711" y="114"/>
                  </a:lnTo>
                  <a:lnTo>
                    <a:pt x="717" y="117"/>
                  </a:lnTo>
                  <a:lnTo>
                    <a:pt x="724" y="119"/>
                  </a:lnTo>
                  <a:lnTo>
                    <a:pt x="730" y="120"/>
                  </a:lnTo>
                  <a:lnTo>
                    <a:pt x="737" y="120"/>
                  </a:lnTo>
                  <a:lnTo>
                    <a:pt x="743" y="120"/>
                  </a:lnTo>
                  <a:lnTo>
                    <a:pt x="750" y="119"/>
                  </a:lnTo>
                  <a:lnTo>
                    <a:pt x="755" y="118"/>
                  </a:lnTo>
                  <a:lnTo>
                    <a:pt x="760" y="116"/>
                  </a:lnTo>
                  <a:lnTo>
                    <a:pt x="766" y="113"/>
                  </a:lnTo>
                  <a:lnTo>
                    <a:pt x="771" y="110"/>
                  </a:lnTo>
                  <a:lnTo>
                    <a:pt x="775" y="106"/>
                  </a:lnTo>
                  <a:lnTo>
                    <a:pt x="780" y="103"/>
                  </a:lnTo>
                  <a:lnTo>
                    <a:pt x="784" y="99"/>
                  </a:lnTo>
                  <a:lnTo>
                    <a:pt x="787" y="94"/>
                  </a:lnTo>
                  <a:lnTo>
                    <a:pt x="790" y="89"/>
                  </a:lnTo>
                  <a:lnTo>
                    <a:pt x="792" y="84"/>
                  </a:lnTo>
                  <a:lnTo>
                    <a:pt x="795" y="79"/>
                  </a:lnTo>
                  <a:lnTo>
                    <a:pt x="796" y="72"/>
                  </a:lnTo>
                  <a:lnTo>
                    <a:pt x="797" y="67"/>
                  </a:lnTo>
                  <a:lnTo>
                    <a:pt x="797" y="60"/>
                  </a:lnTo>
                  <a:lnTo>
                    <a:pt x="797" y="54"/>
                  </a:lnTo>
                  <a:lnTo>
                    <a:pt x="796" y="48"/>
                  </a:lnTo>
                  <a:lnTo>
                    <a:pt x="795" y="42"/>
                  </a:lnTo>
                  <a:lnTo>
                    <a:pt x="792" y="37"/>
                  </a:lnTo>
                  <a:lnTo>
                    <a:pt x="790" y="31"/>
                  </a:lnTo>
                  <a:lnTo>
                    <a:pt x="787" y="27"/>
                  </a:lnTo>
                  <a:lnTo>
                    <a:pt x="784" y="22"/>
                  </a:lnTo>
                  <a:lnTo>
                    <a:pt x="780" y="17"/>
                  </a:lnTo>
                  <a:lnTo>
                    <a:pt x="775" y="14"/>
                  </a:lnTo>
                  <a:lnTo>
                    <a:pt x="771" y="10"/>
                  </a:lnTo>
                  <a:lnTo>
                    <a:pt x="766" y="8"/>
                  </a:lnTo>
                  <a:lnTo>
                    <a:pt x="760" y="5"/>
                  </a:lnTo>
                  <a:lnTo>
                    <a:pt x="755" y="2"/>
                  </a:lnTo>
                  <a:lnTo>
                    <a:pt x="750" y="1"/>
                  </a:lnTo>
                  <a:lnTo>
                    <a:pt x="743" y="0"/>
                  </a:lnTo>
                  <a:lnTo>
                    <a:pt x="737" y="0"/>
                  </a:lnTo>
                  <a:lnTo>
                    <a:pt x="731" y="0"/>
                  </a:lnTo>
                  <a:lnTo>
                    <a:pt x="725" y="1"/>
                  </a:lnTo>
                  <a:lnTo>
                    <a:pt x="719" y="2"/>
                  </a:lnTo>
                  <a:lnTo>
                    <a:pt x="713" y="5"/>
                  </a:lnTo>
                  <a:lnTo>
                    <a:pt x="709" y="8"/>
                  </a:lnTo>
                  <a:lnTo>
                    <a:pt x="703" y="10"/>
                  </a:lnTo>
                  <a:lnTo>
                    <a:pt x="699" y="14"/>
                  </a:lnTo>
                  <a:lnTo>
                    <a:pt x="695" y="17"/>
                  </a:lnTo>
                  <a:lnTo>
                    <a:pt x="691" y="22"/>
                  </a:lnTo>
                  <a:lnTo>
                    <a:pt x="687" y="27"/>
                  </a:lnTo>
                  <a:lnTo>
                    <a:pt x="684" y="31"/>
                  </a:lnTo>
                  <a:lnTo>
                    <a:pt x="682" y="37"/>
                  </a:lnTo>
                  <a:lnTo>
                    <a:pt x="680" y="42"/>
                  </a:lnTo>
                  <a:lnTo>
                    <a:pt x="678" y="48"/>
                  </a:lnTo>
                  <a:lnTo>
                    <a:pt x="677" y="54"/>
                  </a:lnTo>
                  <a:lnTo>
                    <a:pt x="677" y="60"/>
                  </a:lnTo>
                  <a:lnTo>
                    <a:pt x="678" y="70"/>
                  </a:lnTo>
                  <a:lnTo>
                    <a:pt x="680" y="79"/>
                  </a:lnTo>
                  <a:lnTo>
                    <a:pt x="683" y="87"/>
                  </a:lnTo>
                  <a:lnTo>
                    <a:pt x="688" y="96"/>
                  </a:lnTo>
                  <a:lnTo>
                    <a:pt x="537" y="277"/>
                  </a:lnTo>
                  <a:lnTo>
                    <a:pt x="531" y="275"/>
                  </a:lnTo>
                  <a:lnTo>
                    <a:pt x="524" y="273"/>
                  </a:lnTo>
                  <a:lnTo>
                    <a:pt x="518" y="272"/>
                  </a:lnTo>
                  <a:lnTo>
                    <a:pt x="511" y="271"/>
                  </a:lnTo>
                  <a:lnTo>
                    <a:pt x="504" y="272"/>
                  </a:lnTo>
                  <a:lnTo>
                    <a:pt x="496" y="273"/>
                  </a:lnTo>
                  <a:lnTo>
                    <a:pt x="490" y="275"/>
                  </a:lnTo>
                  <a:lnTo>
                    <a:pt x="484" y="278"/>
                  </a:lnTo>
                  <a:lnTo>
                    <a:pt x="478" y="281"/>
                  </a:lnTo>
                  <a:lnTo>
                    <a:pt x="472" y="286"/>
                  </a:lnTo>
                  <a:lnTo>
                    <a:pt x="467" y="291"/>
                  </a:lnTo>
                  <a:lnTo>
                    <a:pt x="463" y="295"/>
                  </a:lnTo>
                  <a:lnTo>
                    <a:pt x="345" y="248"/>
                  </a:lnTo>
                  <a:lnTo>
                    <a:pt x="345" y="245"/>
                  </a:lnTo>
                  <a:lnTo>
                    <a:pt x="345" y="240"/>
                  </a:lnTo>
                  <a:lnTo>
                    <a:pt x="345" y="235"/>
                  </a:lnTo>
                  <a:lnTo>
                    <a:pt x="344" y="229"/>
                  </a:lnTo>
                  <a:lnTo>
                    <a:pt x="343" y="223"/>
                  </a:lnTo>
                  <a:lnTo>
                    <a:pt x="341" y="218"/>
                  </a:lnTo>
                  <a:lnTo>
                    <a:pt x="339" y="213"/>
                  </a:lnTo>
                  <a:lnTo>
                    <a:pt x="336" y="207"/>
                  </a:lnTo>
                  <a:lnTo>
                    <a:pt x="332" y="203"/>
                  </a:lnTo>
                  <a:lnTo>
                    <a:pt x="328" y="199"/>
                  </a:lnTo>
                  <a:lnTo>
                    <a:pt x="324" y="194"/>
                  </a:lnTo>
                  <a:lnTo>
                    <a:pt x="319" y="191"/>
                  </a:lnTo>
                  <a:lnTo>
                    <a:pt x="314" y="188"/>
                  </a:lnTo>
                  <a:lnTo>
                    <a:pt x="309" y="186"/>
                  </a:lnTo>
                  <a:lnTo>
                    <a:pt x="303" y="184"/>
                  </a:lnTo>
                  <a:lnTo>
                    <a:pt x="298" y="181"/>
                  </a:lnTo>
                  <a:lnTo>
                    <a:pt x="292" y="181"/>
                  </a:lnTo>
                  <a:lnTo>
                    <a:pt x="285" y="180"/>
                  </a:lnTo>
                  <a:lnTo>
                    <a:pt x="280" y="181"/>
                  </a:lnTo>
                  <a:lnTo>
                    <a:pt x="273" y="181"/>
                  </a:lnTo>
                  <a:lnTo>
                    <a:pt x="268" y="184"/>
                  </a:lnTo>
                  <a:lnTo>
                    <a:pt x="262" y="186"/>
                  </a:lnTo>
                  <a:lnTo>
                    <a:pt x="257" y="188"/>
                  </a:lnTo>
                  <a:lnTo>
                    <a:pt x="252" y="191"/>
                  </a:lnTo>
                  <a:lnTo>
                    <a:pt x="248" y="194"/>
                  </a:lnTo>
                  <a:lnTo>
                    <a:pt x="243" y="199"/>
                  </a:lnTo>
                  <a:lnTo>
                    <a:pt x="239" y="203"/>
                  </a:lnTo>
                  <a:lnTo>
                    <a:pt x="236" y="207"/>
                  </a:lnTo>
                  <a:lnTo>
                    <a:pt x="233" y="213"/>
                  </a:lnTo>
                  <a:lnTo>
                    <a:pt x="230" y="218"/>
                  </a:lnTo>
                  <a:lnTo>
                    <a:pt x="228" y="223"/>
                  </a:lnTo>
                  <a:lnTo>
                    <a:pt x="226" y="229"/>
                  </a:lnTo>
                  <a:lnTo>
                    <a:pt x="225" y="235"/>
                  </a:lnTo>
                  <a:lnTo>
                    <a:pt x="225" y="240"/>
                  </a:lnTo>
                  <a:lnTo>
                    <a:pt x="226" y="248"/>
                  </a:lnTo>
                  <a:lnTo>
                    <a:pt x="227" y="254"/>
                  </a:lnTo>
                  <a:lnTo>
                    <a:pt x="229" y="261"/>
                  </a:lnTo>
                  <a:lnTo>
                    <a:pt x="231" y="267"/>
                  </a:lnTo>
                  <a:lnTo>
                    <a:pt x="94" y="387"/>
                  </a:lnTo>
                  <a:lnTo>
                    <a:pt x="86" y="382"/>
                  </a:lnTo>
                  <a:lnTo>
                    <a:pt x="78" y="379"/>
                  </a:lnTo>
                  <a:lnTo>
                    <a:pt x="68" y="377"/>
                  </a:lnTo>
                  <a:lnTo>
                    <a:pt x="60" y="377"/>
                  </a:lnTo>
                  <a:lnTo>
                    <a:pt x="53" y="377"/>
                  </a:lnTo>
                  <a:lnTo>
                    <a:pt x="47" y="378"/>
                  </a:lnTo>
                  <a:lnTo>
                    <a:pt x="42" y="379"/>
                  </a:lnTo>
                  <a:lnTo>
                    <a:pt x="36" y="381"/>
                  </a:lnTo>
                  <a:lnTo>
                    <a:pt x="31" y="383"/>
                  </a:lnTo>
                  <a:lnTo>
                    <a:pt x="26" y="386"/>
                  </a:lnTo>
                  <a:lnTo>
                    <a:pt x="21" y="391"/>
                  </a:lnTo>
                  <a:lnTo>
                    <a:pt x="17" y="394"/>
                  </a:lnTo>
                  <a:lnTo>
                    <a:pt x="13" y="398"/>
                  </a:lnTo>
                  <a:lnTo>
                    <a:pt x="9" y="402"/>
                  </a:lnTo>
                  <a:lnTo>
                    <a:pt x="6" y="408"/>
                  </a:lnTo>
                  <a:lnTo>
                    <a:pt x="4" y="413"/>
                  </a:lnTo>
                  <a:lnTo>
                    <a:pt x="2" y="419"/>
                  </a:lnTo>
                  <a:lnTo>
                    <a:pt x="1" y="425"/>
                  </a:lnTo>
                  <a:lnTo>
                    <a:pt x="0" y="430"/>
                  </a:lnTo>
                  <a:lnTo>
                    <a:pt x="0" y="437"/>
                  </a:lnTo>
                  <a:lnTo>
                    <a:pt x="0" y="443"/>
                  </a:lnTo>
                  <a:lnTo>
                    <a:pt x="1" y="449"/>
                  </a:lnTo>
                  <a:lnTo>
                    <a:pt x="2" y="455"/>
                  </a:lnTo>
                  <a:lnTo>
                    <a:pt x="4" y="460"/>
                  </a:lnTo>
                  <a:lnTo>
                    <a:pt x="6" y="466"/>
                  </a:lnTo>
                  <a:lnTo>
                    <a:pt x="9" y="470"/>
                  </a:lnTo>
                  <a:lnTo>
                    <a:pt x="13" y="475"/>
                  </a:lnTo>
                  <a:lnTo>
                    <a:pt x="17" y="480"/>
                  </a:lnTo>
                  <a:lnTo>
                    <a:pt x="21" y="483"/>
                  </a:lnTo>
                  <a:lnTo>
                    <a:pt x="26" y="486"/>
                  </a:lnTo>
                  <a:lnTo>
                    <a:pt x="31" y="489"/>
                  </a:lnTo>
                  <a:lnTo>
                    <a:pt x="36" y="493"/>
                  </a:lnTo>
                  <a:lnTo>
                    <a:pt x="42" y="494"/>
                  </a:lnTo>
                  <a:lnTo>
                    <a:pt x="47" y="496"/>
                  </a:lnTo>
                  <a:lnTo>
                    <a:pt x="53" y="497"/>
                  </a:lnTo>
                  <a:lnTo>
                    <a:pt x="60" y="497"/>
                  </a:lnTo>
                  <a:close/>
                </a:path>
              </a:pathLst>
            </a:custGeom>
            <a:solidFill>
              <a:schemeClr val="lt1"/>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Quattrocento Sans"/>
                <a:ea typeface="Quattrocento Sans"/>
                <a:cs typeface="Quattrocento Sans"/>
                <a:sym typeface="Quattrocento Sans"/>
              </a:endParaRPr>
            </a:p>
          </p:txBody>
        </p:sp>
      </p:grpSp>
      <p:sp>
        <p:nvSpPr>
          <p:cNvPr descr="Icon of check box. " id="247" name="Google Shape;247;p8"/>
          <p:cNvSpPr/>
          <p:nvPr/>
        </p:nvSpPr>
        <p:spPr>
          <a:xfrm>
            <a:off x="7129621" y="1811496"/>
            <a:ext cx="345758" cy="345758"/>
          </a:xfrm>
          <a:custGeom>
            <a:rect b="b" l="l" r="r" t="t"/>
            <a:pathLst>
              <a:path extrusionOk="0" h="719" w="719">
                <a:moveTo>
                  <a:pt x="616" y="267"/>
                </a:moveTo>
                <a:lnTo>
                  <a:pt x="374" y="267"/>
                </a:lnTo>
                <a:lnTo>
                  <a:pt x="370" y="265"/>
                </a:lnTo>
                <a:lnTo>
                  <a:pt x="366" y="263"/>
                </a:lnTo>
                <a:lnTo>
                  <a:pt x="363" y="260"/>
                </a:lnTo>
                <a:lnTo>
                  <a:pt x="362" y="254"/>
                </a:lnTo>
                <a:lnTo>
                  <a:pt x="363" y="250"/>
                </a:lnTo>
                <a:lnTo>
                  <a:pt x="366" y="247"/>
                </a:lnTo>
                <a:lnTo>
                  <a:pt x="370" y="244"/>
                </a:lnTo>
                <a:lnTo>
                  <a:pt x="374" y="243"/>
                </a:lnTo>
                <a:lnTo>
                  <a:pt x="616" y="243"/>
                </a:lnTo>
                <a:lnTo>
                  <a:pt x="621" y="244"/>
                </a:lnTo>
                <a:lnTo>
                  <a:pt x="625" y="247"/>
                </a:lnTo>
                <a:lnTo>
                  <a:pt x="627" y="250"/>
                </a:lnTo>
                <a:lnTo>
                  <a:pt x="628" y="254"/>
                </a:lnTo>
                <a:lnTo>
                  <a:pt x="627" y="260"/>
                </a:lnTo>
                <a:lnTo>
                  <a:pt x="625" y="263"/>
                </a:lnTo>
                <a:lnTo>
                  <a:pt x="621" y="265"/>
                </a:lnTo>
                <a:lnTo>
                  <a:pt x="616" y="267"/>
                </a:lnTo>
                <a:close/>
                <a:moveTo>
                  <a:pt x="616" y="528"/>
                </a:moveTo>
                <a:lnTo>
                  <a:pt x="374" y="528"/>
                </a:lnTo>
                <a:lnTo>
                  <a:pt x="370" y="527"/>
                </a:lnTo>
                <a:lnTo>
                  <a:pt x="366" y="525"/>
                </a:lnTo>
                <a:lnTo>
                  <a:pt x="363" y="521"/>
                </a:lnTo>
                <a:lnTo>
                  <a:pt x="362" y="516"/>
                </a:lnTo>
                <a:lnTo>
                  <a:pt x="363" y="512"/>
                </a:lnTo>
                <a:lnTo>
                  <a:pt x="366" y="507"/>
                </a:lnTo>
                <a:lnTo>
                  <a:pt x="370" y="505"/>
                </a:lnTo>
                <a:lnTo>
                  <a:pt x="374" y="504"/>
                </a:lnTo>
                <a:lnTo>
                  <a:pt x="616" y="504"/>
                </a:lnTo>
                <a:lnTo>
                  <a:pt x="621" y="505"/>
                </a:lnTo>
                <a:lnTo>
                  <a:pt x="625" y="507"/>
                </a:lnTo>
                <a:lnTo>
                  <a:pt x="627" y="512"/>
                </a:lnTo>
                <a:lnTo>
                  <a:pt x="628" y="516"/>
                </a:lnTo>
                <a:lnTo>
                  <a:pt x="627" y="521"/>
                </a:lnTo>
                <a:lnTo>
                  <a:pt x="625" y="525"/>
                </a:lnTo>
                <a:lnTo>
                  <a:pt x="621" y="527"/>
                </a:lnTo>
                <a:lnTo>
                  <a:pt x="616" y="528"/>
                </a:lnTo>
                <a:close/>
                <a:moveTo>
                  <a:pt x="323" y="127"/>
                </a:moveTo>
                <a:lnTo>
                  <a:pt x="171" y="279"/>
                </a:lnTo>
                <a:lnTo>
                  <a:pt x="168" y="282"/>
                </a:lnTo>
                <a:lnTo>
                  <a:pt x="164" y="282"/>
                </a:lnTo>
                <a:lnTo>
                  <a:pt x="158" y="282"/>
                </a:lnTo>
                <a:lnTo>
                  <a:pt x="155" y="279"/>
                </a:lnTo>
                <a:lnTo>
                  <a:pt x="94" y="218"/>
                </a:lnTo>
                <a:lnTo>
                  <a:pt x="92" y="214"/>
                </a:lnTo>
                <a:lnTo>
                  <a:pt x="91" y="209"/>
                </a:lnTo>
                <a:lnTo>
                  <a:pt x="92" y="205"/>
                </a:lnTo>
                <a:lnTo>
                  <a:pt x="94" y="201"/>
                </a:lnTo>
                <a:lnTo>
                  <a:pt x="98" y="198"/>
                </a:lnTo>
                <a:lnTo>
                  <a:pt x="103" y="197"/>
                </a:lnTo>
                <a:lnTo>
                  <a:pt x="107" y="198"/>
                </a:lnTo>
                <a:lnTo>
                  <a:pt x="111" y="201"/>
                </a:lnTo>
                <a:lnTo>
                  <a:pt x="164" y="253"/>
                </a:lnTo>
                <a:lnTo>
                  <a:pt x="306" y="111"/>
                </a:lnTo>
                <a:lnTo>
                  <a:pt x="309" y="109"/>
                </a:lnTo>
                <a:lnTo>
                  <a:pt x="314" y="108"/>
                </a:lnTo>
                <a:lnTo>
                  <a:pt x="318" y="109"/>
                </a:lnTo>
                <a:lnTo>
                  <a:pt x="323" y="111"/>
                </a:lnTo>
                <a:lnTo>
                  <a:pt x="325" y="114"/>
                </a:lnTo>
                <a:lnTo>
                  <a:pt x="326" y="119"/>
                </a:lnTo>
                <a:lnTo>
                  <a:pt x="325" y="124"/>
                </a:lnTo>
                <a:lnTo>
                  <a:pt x="323" y="127"/>
                </a:lnTo>
                <a:close/>
                <a:moveTo>
                  <a:pt x="323" y="414"/>
                </a:moveTo>
                <a:lnTo>
                  <a:pt x="171" y="565"/>
                </a:lnTo>
                <a:lnTo>
                  <a:pt x="168" y="568"/>
                </a:lnTo>
                <a:lnTo>
                  <a:pt x="164" y="569"/>
                </a:lnTo>
                <a:lnTo>
                  <a:pt x="158" y="568"/>
                </a:lnTo>
                <a:lnTo>
                  <a:pt x="155" y="565"/>
                </a:lnTo>
                <a:lnTo>
                  <a:pt x="94" y="505"/>
                </a:lnTo>
                <a:lnTo>
                  <a:pt x="92" y="502"/>
                </a:lnTo>
                <a:lnTo>
                  <a:pt x="91" y="497"/>
                </a:lnTo>
                <a:lnTo>
                  <a:pt x="92" y="493"/>
                </a:lnTo>
                <a:lnTo>
                  <a:pt x="94" y="488"/>
                </a:lnTo>
                <a:lnTo>
                  <a:pt x="98" y="486"/>
                </a:lnTo>
                <a:lnTo>
                  <a:pt x="103" y="485"/>
                </a:lnTo>
                <a:lnTo>
                  <a:pt x="107" y="486"/>
                </a:lnTo>
                <a:lnTo>
                  <a:pt x="111" y="488"/>
                </a:lnTo>
                <a:lnTo>
                  <a:pt x="164" y="540"/>
                </a:lnTo>
                <a:lnTo>
                  <a:pt x="306" y="397"/>
                </a:lnTo>
                <a:lnTo>
                  <a:pt x="309" y="395"/>
                </a:lnTo>
                <a:lnTo>
                  <a:pt x="314" y="394"/>
                </a:lnTo>
                <a:lnTo>
                  <a:pt x="318" y="395"/>
                </a:lnTo>
                <a:lnTo>
                  <a:pt x="323" y="398"/>
                </a:lnTo>
                <a:lnTo>
                  <a:pt x="325" y="401"/>
                </a:lnTo>
                <a:lnTo>
                  <a:pt x="326" y="406"/>
                </a:lnTo>
                <a:lnTo>
                  <a:pt x="325" y="410"/>
                </a:lnTo>
                <a:lnTo>
                  <a:pt x="323" y="414"/>
                </a:lnTo>
                <a:close/>
                <a:moveTo>
                  <a:pt x="707" y="0"/>
                </a:moveTo>
                <a:lnTo>
                  <a:pt x="12" y="0"/>
                </a:lnTo>
                <a:lnTo>
                  <a:pt x="8" y="2"/>
                </a:lnTo>
                <a:lnTo>
                  <a:pt x="3" y="5"/>
                </a:lnTo>
                <a:lnTo>
                  <a:pt x="1" y="8"/>
                </a:lnTo>
                <a:lnTo>
                  <a:pt x="0" y="13"/>
                </a:lnTo>
                <a:lnTo>
                  <a:pt x="0" y="707"/>
                </a:lnTo>
                <a:lnTo>
                  <a:pt x="1" y="713"/>
                </a:lnTo>
                <a:lnTo>
                  <a:pt x="3" y="716"/>
                </a:lnTo>
                <a:lnTo>
                  <a:pt x="8" y="719"/>
                </a:lnTo>
                <a:lnTo>
                  <a:pt x="12" y="719"/>
                </a:lnTo>
                <a:lnTo>
                  <a:pt x="707" y="719"/>
                </a:lnTo>
                <a:lnTo>
                  <a:pt x="711" y="719"/>
                </a:lnTo>
                <a:lnTo>
                  <a:pt x="716" y="716"/>
                </a:lnTo>
                <a:lnTo>
                  <a:pt x="718" y="713"/>
                </a:lnTo>
                <a:lnTo>
                  <a:pt x="719" y="707"/>
                </a:lnTo>
                <a:lnTo>
                  <a:pt x="719" y="13"/>
                </a:lnTo>
                <a:lnTo>
                  <a:pt x="718" y="8"/>
                </a:lnTo>
                <a:lnTo>
                  <a:pt x="716" y="5"/>
                </a:lnTo>
                <a:lnTo>
                  <a:pt x="711" y="2"/>
                </a:lnTo>
                <a:lnTo>
                  <a:pt x="707" y="0"/>
                </a:lnTo>
                <a:close/>
              </a:path>
            </a:pathLst>
          </a:custGeom>
          <a:solidFill>
            <a:schemeClr val="lt1"/>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Quattrocento Sans"/>
              <a:ea typeface="Quattrocento Sans"/>
              <a:cs typeface="Quattrocento Sans"/>
              <a:sym typeface="Quattrocento Sans"/>
            </a:endParaRPr>
          </a:p>
        </p:txBody>
      </p:sp>
      <p:sp>
        <p:nvSpPr>
          <p:cNvPr descr="Icon of graph. " id="248" name="Google Shape;248;p8"/>
          <p:cNvSpPr/>
          <p:nvPr/>
        </p:nvSpPr>
        <p:spPr>
          <a:xfrm>
            <a:off x="7877961" y="3531386"/>
            <a:ext cx="347679" cy="347679"/>
          </a:xfrm>
          <a:custGeom>
            <a:rect b="b" l="l" r="r" t="t"/>
            <a:pathLst>
              <a:path extrusionOk="0" h="903" w="904">
                <a:moveTo>
                  <a:pt x="889" y="211"/>
                </a:moveTo>
                <a:lnTo>
                  <a:pt x="768" y="211"/>
                </a:lnTo>
                <a:lnTo>
                  <a:pt x="765" y="211"/>
                </a:lnTo>
                <a:lnTo>
                  <a:pt x="763" y="212"/>
                </a:lnTo>
                <a:lnTo>
                  <a:pt x="761" y="213"/>
                </a:lnTo>
                <a:lnTo>
                  <a:pt x="758" y="215"/>
                </a:lnTo>
                <a:lnTo>
                  <a:pt x="756" y="217"/>
                </a:lnTo>
                <a:lnTo>
                  <a:pt x="755" y="220"/>
                </a:lnTo>
                <a:lnTo>
                  <a:pt x="754" y="222"/>
                </a:lnTo>
                <a:lnTo>
                  <a:pt x="754" y="225"/>
                </a:lnTo>
                <a:lnTo>
                  <a:pt x="754" y="271"/>
                </a:lnTo>
                <a:lnTo>
                  <a:pt x="663" y="271"/>
                </a:lnTo>
                <a:lnTo>
                  <a:pt x="627" y="272"/>
                </a:lnTo>
                <a:lnTo>
                  <a:pt x="593" y="275"/>
                </a:lnTo>
                <a:lnTo>
                  <a:pt x="576" y="277"/>
                </a:lnTo>
                <a:lnTo>
                  <a:pt x="561" y="281"/>
                </a:lnTo>
                <a:lnTo>
                  <a:pt x="545" y="284"/>
                </a:lnTo>
                <a:lnTo>
                  <a:pt x="529" y="287"/>
                </a:lnTo>
                <a:lnTo>
                  <a:pt x="513" y="292"/>
                </a:lnTo>
                <a:lnTo>
                  <a:pt x="498" y="298"/>
                </a:lnTo>
                <a:lnTo>
                  <a:pt x="484" y="302"/>
                </a:lnTo>
                <a:lnTo>
                  <a:pt x="470" y="309"/>
                </a:lnTo>
                <a:lnTo>
                  <a:pt x="457" y="315"/>
                </a:lnTo>
                <a:lnTo>
                  <a:pt x="443" y="323"/>
                </a:lnTo>
                <a:lnTo>
                  <a:pt x="431" y="329"/>
                </a:lnTo>
                <a:lnTo>
                  <a:pt x="418" y="337"/>
                </a:lnTo>
                <a:lnTo>
                  <a:pt x="415" y="328"/>
                </a:lnTo>
                <a:lnTo>
                  <a:pt x="409" y="319"/>
                </a:lnTo>
                <a:lnTo>
                  <a:pt x="565" y="163"/>
                </a:lnTo>
                <a:lnTo>
                  <a:pt x="578" y="170"/>
                </a:lnTo>
                <a:lnTo>
                  <a:pt x="590" y="176"/>
                </a:lnTo>
                <a:lnTo>
                  <a:pt x="597" y="178"/>
                </a:lnTo>
                <a:lnTo>
                  <a:pt x="604" y="179"/>
                </a:lnTo>
                <a:lnTo>
                  <a:pt x="610" y="180"/>
                </a:lnTo>
                <a:lnTo>
                  <a:pt x="618" y="180"/>
                </a:lnTo>
                <a:lnTo>
                  <a:pt x="627" y="180"/>
                </a:lnTo>
                <a:lnTo>
                  <a:pt x="636" y="178"/>
                </a:lnTo>
                <a:lnTo>
                  <a:pt x="644" y="176"/>
                </a:lnTo>
                <a:lnTo>
                  <a:pt x="653" y="173"/>
                </a:lnTo>
                <a:lnTo>
                  <a:pt x="661" y="169"/>
                </a:lnTo>
                <a:lnTo>
                  <a:pt x="668" y="164"/>
                </a:lnTo>
                <a:lnTo>
                  <a:pt x="676" y="160"/>
                </a:lnTo>
                <a:lnTo>
                  <a:pt x="681" y="154"/>
                </a:lnTo>
                <a:lnTo>
                  <a:pt x="687" y="147"/>
                </a:lnTo>
                <a:lnTo>
                  <a:pt x="693" y="141"/>
                </a:lnTo>
                <a:lnTo>
                  <a:pt x="697" y="133"/>
                </a:lnTo>
                <a:lnTo>
                  <a:pt x="701" y="125"/>
                </a:lnTo>
                <a:lnTo>
                  <a:pt x="704" y="117"/>
                </a:lnTo>
                <a:lnTo>
                  <a:pt x="706" y="108"/>
                </a:lnTo>
                <a:lnTo>
                  <a:pt x="707" y="99"/>
                </a:lnTo>
                <a:lnTo>
                  <a:pt x="709" y="90"/>
                </a:lnTo>
                <a:lnTo>
                  <a:pt x="707" y="81"/>
                </a:lnTo>
                <a:lnTo>
                  <a:pt x="706" y="72"/>
                </a:lnTo>
                <a:lnTo>
                  <a:pt x="704" y="63"/>
                </a:lnTo>
                <a:lnTo>
                  <a:pt x="701" y="55"/>
                </a:lnTo>
                <a:lnTo>
                  <a:pt x="697" y="47"/>
                </a:lnTo>
                <a:lnTo>
                  <a:pt x="693" y="39"/>
                </a:lnTo>
                <a:lnTo>
                  <a:pt x="687" y="32"/>
                </a:lnTo>
                <a:lnTo>
                  <a:pt x="681" y="25"/>
                </a:lnTo>
                <a:lnTo>
                  <a:pt x="676" y="20"/>
                </a:lnTo>
                <a:lnTo>
                  <a:pt x="668" y="15"/>
                </a:lnTo>
                <a:lnTo>
                  <a:pt x="661" y="11"/>
                </a:lnTo>
                <a:lnTo>
                  <a:pt x="653" y="6"/>
                </a:lnTo>
                <a:lnTo>
                  <a:pt x="644" y="4"/>
                </a:lnTo>
                <a:lnTo>
                  <a:pt x="636" y="2"/>
                </a:lnTo>
                <a:lnTo>
                  <a:pt x="627" y="0"/>
                </a:lnTo>
                <a:lnTo>
                  <a:pt x="618" y="0"/>
                </a:lnTo>
                <a:lnTo>
                  <a:pt x="609" y="0"/>
                </a:lnTo>
                <a:lnTo>
                  <a:pt x="600" y="2"/>
                </a:lnTo>
                <a:lnTo>
                  <a:pt x="591" y="4"/>
                </a:lnTo>
                <a:lnTo>
                  <a:pt x="583" y="6"/>
                </a:lnTo>
                <a:lnTo>
                  <a:pt x="575" y="11"/>
                </a:lnTo>
                <a:lnTo>
                  <a:pt x="567" y="15"/>
                </a:lnTo>
                <a:lnTo>
                  <a:pt x="561" y="20"/>
                </a:lnTo>
                <a:lnTo>
                  <a:pt x="554" y="25"/>
                </a:lnTo>
                <a:lnTo>
                  <a:pt x="548" y="32"/>
                </a:lnTo>
                <a:lnTo>
                  <a:pt x="543" y="39"/>
                </a:lnTo>
                <a:lnTo>
                  <a:pt x="538" y="47"/>
                </a:lnTo>
                <a:lnTo>
                  <a:pt x="535" y="55"/>
                </a:lnTo>
                <a:lnTo>
                  <a:pt x="531" y="63"/>
                </a:lnTo>
                <a:lnTo>
                  <a:pt x="529" y="72"/>
                </a:lnTo>
                <a:lnTo>
                  <a:pt x="528" y="81"/>
                </a:lnTo>
                <a:lnTo>
                  <a:pt x="528" y="90"/>
                </a:lnTo>
                <a:lnTo>
                  <a:pt x="529" y="105"/>
                </a:lnTo>
                <a:lnTo>
                  <a:pt x="532" y="118"/>
                </a:lnTo>
                <a:lnTo>
                  <a:pt x="537" y="131"/>
                </a:lnTo>
                <a:lnTo>
                  <a:pt x="545" y="142"/>
                </a:lnTo>
                <a:lnTo>
                  <a:pt x="388" y="298"/>
                </a:lnTo>
                <a:lnTo>
                  <a:pt x="379" y="293"/>
                </a:lnTo>
                <a:lnTo>
                  <a:pt x="369" y="289"/>
                </a:lnTo>
                <a:lnTo>
                  <a:pt x="358" y="286"/>
                </a:lnTo>
                <a:lnTo>
                  <a:pt x="347" y="285"/>
                </a:lnTo>
                <a:lnTo>
                  <a:pt x="339" y="286"/>
                </a:lnTo>
                <a:lnTo>
                  <a:pt x="331" y="287"/>
                </a:lnTo>
                <a:lnTo>
                  <a:pt x="325" y="289"/>
                </a:lnTo>
                <a:lnTo>
                  <a:pt x="318" y="292"/>
                </a:lnTo>
                <a:lnTo>
                  <a:pt x="311" y="294"/>
                </a:lnTo>
                <a:lnTo>
                  <a:pt x="304" y="299"/>
                </a:lnTo>
                <a:lnTo>
                  <a:pt x="299" y="303"/>
                </a:lnTo>
                <a:lnTo>
                  <a:pt x="294" y="308"/>
                </a:lnTo>
                <a:lnTo>
                  <a:pt x="288" y="313"/>
                </a:lnTo>
                <a:lnTo>
                  <a:pt x="284" y="319"/>
                </a:lnTo>
                <a:lnTo>
                  <a:pt x="281" y="325"/>
                </a:lnTo>
                <a:lnTo>
                  <a:pt x="277" y="332"/>
                </a:lnTo>
                <a:lnTo>
                  <a:pt x="275" y="338"/>
                </a:lnTo>
                <a:lnTo>
                  <a:pt x="273" y="346"/>
                </a:lnTo>
                <a:lnTo>
                  <a:pt x="271" y="353"/>
                </a:lnTo>
                <a:lnTo>
                  <a:pt x="271" y="361"/>
                </a:lnTo>
                <a:lnTo>
                  <a:pt x="273" y="372"/>
                </a:lnTo>
                <a:lnTo>
                  <a:pt x="275" y="383"/>
                </a:lnTo>
                <a:lnTo>
                  <a:pt x="278" y="393"/>
                </a:lnTo>
                <a:lnTo>
                  <a:pt x="284" y="403"/>
                </a:lnTo>
                <a:lnTo>
                  <a:pt x="134" y="553"/>
                </a:lnTo>
                <a:lnTo>
                  <a:pt x="124" y="547"/>
                </a:lnTo>
                <a:lnTo>
                  <a:pt x="113" y="545"/>
                </a:lnTo>
                <a:lnTo>
                  <a:pt x="102" y="543"/>
                </a:lnTo>
                <a:lnTo>
                  <a:pt x="91" y="542"/>
                </a:lnTo>
                <a:lnTo>
                  <a:pt x="82" y="542"/>
                </a:lnTo>
                <a:lnTo>
                  <a:pt x="73" y="544"/>
                </a:lnTo>
                <a:lnTo>
                  <a:pt x="64" y="546"/>
                </a:lnTo>
                <a:lnTo>
                  <a:pt x="56" y="548"/>
                </a:lnTo>
                <a:lnTo>
                  <a:pt x="48" y="553"/>
                </a:lnTo>
                <a:lnTo>
                  <a:pt x="40" y="557"/>
                </a:lnTo>
                <a:lnTo>
                  <a:pt x="33" y="562"/>
                </a:lnTo>
                <a:lnTo>
                  <a:pt x="26" y="568"/>
                </a:lnTo>
                <a:lnTo>
                  <a:pt x="21" y="574"/>
                </a:lnTo>
                <a:lnTo>
                  <a:pt x="16" y="581"/>
                </a:lnTo>
                <a:lnTo>
                  <a:pt x="12" y="589"/>
                </a:lnTo>
                <a:lnTo>
                  <a:pt x="7" y="597"/>
                </a:lnTo>
                <a:lnTo>
                  <a:pt x="5" y="605"/>
                </a:lnTo>
                <a:lnTo>
                  <a:pt x="3" y="614"/>
                </a:lnTo>
                <a:lnTo>
                  <a:pt x="0" y="623"/>
                </a:lnTo>
                <a:lnTo>
                  <a:pt x="0" y="632"/>
                </a:lnTo>
                <a:lnTo>
                  <a:pt x="0" y="641"/>
                </a:lnTo>
                <a:lnTo>
                  <a:pt x="3" y="650"/>
                </a:lnTo>
                <a:lnTo>
                  <a:pt x="5" y="659"/>
                </a:lnTo>
                <a:lnTo>
                  <a:pt x="7" y="667"/>
                </a:lnTo>
                <a:lnTo>
                  <a:pt x="12" y="675"/>
                </a:lnTo>
                <a:lnTo>
                  <a:pt x="16" y="683"/>
                </a:lnTo>
                <a:lnTo>
                  <a:pt x="21" y="690"/>
                </a:lnTo>
                <a:lnTo>
                  <a:pt x="26" y="696"/>
                </a:lnTo>
                <a:lnTo>
                  <a:pt x="33" y="702"/>
                </a:lnTo>
                <a:lnTo>
                  <a:pt x="40" y="706"/>
                </a:lnTo>
                <a:lnTo>
                  <a:pt x="48" y="711"/>
                </a:lnTo>
                <a:lnTo>
                  <a:pt x="56" y="716"/>
                </a:lnTo>
                <a:lnTo>
                  <a:pt x="64" y="718"/>
                </a:lnTo>
                <a:lnTo>
                  <a:pt x="73" y="720"/>
                </a:lnTo>
                <a:lnTo>
                  <a:pt x="82" y="722"/>
                </a:lnTo>
                <a:lnTo>
                  <a:pt x="91" y="722"/>
                </a:lnTo>
                <a:lnTo>
                  <a:pt x="100" y="722"/>
                </a:lnTo>
                <a:lnTo>
                  <a:pt x="109" y="720"/>
                </a:lnTo>
                <a:lnTo>
                  <a:pt x="118" y="718"/>
                </a:lnTo>
                <a:lnTo>
                  <a:pt x="126" y="716"/>
                </a:lnTo>
                <a:lnTo>
                  <a:pt x="134" y="711"/>
                </a:lnTo>
                <a:lnTo>
                  <a:pt x="142" y="706"/>
                </a:lnTo>
                <a:lnTo>
                  <a:pt x="148" y="702"/>
                </a:lnTo>
                <a:lnTo>
                  <a:pt x="155" y="696"/>
                </a:lnTo>
                <a:lnTo>
                  <a:pt x="161" y="690"/>
                </a:lnTo>
                <a:lnTo>
                  <a:pt x="165" y="683"/>
                </a:lnTo>
                <a:lnTo>
                  <a:pt x="170" y="675"/>
                </a:lnTo>
                <a:lnTo>
                  <a:pt x="174" y="667"/>
                </a:lnTo>
                <a:lnTo>
                  <a:pt x="177" y="659"/>
                </a:lnTo>
                <a:lnTo>
                  <a:pt x="179" y="650"/>
                </a:lnTo>
                <a:lnTo>
                  <a:pt x="181" y="641"/>
                </a:lnTo>
                <a:lnTo>
                  <a:pt x="181" y="632"/>
                </a:lnTo>
                <a:lnTo>
                  <a:pt x="181" y="623"/>
                </a:lnTo>
                <a:lnTo>
                  <a:pt x="180" y="615"/>
                </a:lnTo>
                <a:lnTo>
                  <a:pt x="178" y="607"/>
                </a:lnTo>
                <a:lnTo>
                  <a:pt x="174" y="599"/>
                </a:lnTo>
                <a:lnTo>
                  <a:pt x="171" y="591"/>
                </a:lnTo>
                <a:lnTo>
                  <a:pt x="168" y="585"/>
                </a:lnTo>
                <a:lnTo>
                  <a:pt x="163" y="578"/>
                </a:lnTo>
                <a:lnTo>
                  <a:pt x="157" y="571"/>
                </a:lnTo>
                <a:lnTo>
                  <a:pt x="305" y="424"/>
                </a:lnTo>
                <a:lnTo>
                  <a:pt x="316" y="430"/>
                </a:lnTo>
                <a:lnTo>
                  <a:pt x="328" y="433"/>
                </a:lnTo>
                <a:lnTo>
                  <a:pt x="314" y="457"/>
                </a:lnTo>
                <a:lnTo>
                  <a:pt x="303" y="483"/>
                </a:lnTo>
                <a:lnTo>
                  <a:pt x="294" y="510"/>
                </a:lnTo>
                <a:lnTo>
                  <a:pt x="286" y="538"/>
                </a:lnTo>
                <a:lnTo>
                  <a:pt x="279" y="568"/>
                </a:lnTo>
                <a:lnTo>
                  <a:pt x="275" y="598"/>
                </a:lnTo>
                <a:lnTo>
                  <a:pt x="273" y="630"/>
                </a:lnTo>
                <a:lnTo>
                  <a:pt x="271" y="662"/>
                </a:lnTo>
                <a:lnTo>
                  <a:pt x="271" y="753"/>
                </a:lnTo>
                <a:lnTo>
                  <a:pt x="226" y="753"/>
                </a:lnTo>
                <a:lnTo>
                  <a:pt x="223" y="753"/>
                </a:lnTo>
                <a:lnTo>
                  <a:pt x="221" y="754"/>
                </a:lnTo>
                <a:lnTo>
                  <a:pt x="218" y="755"/>
                </a:lnTo>
                <a:lnTo>
                  <a:pt x="216" y="757"/>
                </a:lnTo>
                <a:lnTo>
                  <a:pt x="214" y="760"/>
                </a:lnTo>
                <a:lnTo>
                  <a:pt x="213" y="762"/>
                </a:lnTo>
                <a:lnTo>
                  <a:pt x="212" y="764"/>
                </a:lnTo>
                <a:lnTo>
                  <a:pt x="212" y="767"/>
                </a:lnTo>
                <a:lnTo>
                  <a:pt x="212" y="888"/>
                </a:lnTo>
                <a:lnTo>
                  <a:pt x="212" y="891"/>
                </a:lnTo>
                <a:lnTo>
                  <a:pt x="213" y="894"/>
                </a:lnTo>
                <a:lnTo>
                  <a:pt x="214" y="896"/>
                </a:lnTo>
                <a:lnTo>
                  <a:pt x="216" y="898"/>
                </a:lnTo>
                <a:lnTo>
                  <a:pt x="218" y="901"/>
                </a:lnTo>
                <a:lnTo>
                  <a:pt x="221" y="902"/>
                </a:lnTo>
                <a:lnTo>
                  <a:pt x="223" y="903"/>
                </a:lnTo>
                <a:lnTo>
                  <a:pt x="226" y="903"/>
                </a:lnTo>
                <a:lnTo>
                  <a:pt x="347" y="903"/>
                </a:lnTo>
                <a:lnTo>
                  <a:pt x="349" y="903"/>
                </a:lnTo>
                <a:lnTo>
                  <a:pt x="353" y="902"/>
                </a:lnTo>
                <a:lnTo>
                  <a:pt x="355" y="901"/>
                </a:lnTo>
                <a:lnTo>
                  <a:pt x="357" y="898"/>
                </a:lnTo>
                <a:lnTo>
                  <a:pt x="360" y="896"/>
                </a:lnTo>
                <a:lnTo>
                  <a:pt x="361" y="894"/>
                </a:lnTo>
                <a:lnTo>
                  <a:pt x="362" y="891"/>
                </a:lnTo>
                <a:lnTo>
                  <a:pt x="362" y="888"/>
                </a:lnTo>
                <a:lnTo>
                  <a:pt x="362" y="767"/>
                </a:lnTo>
                <a:lnTo>
                  <a:pt x="362" y="764"/>
                </a:lnTo>
                <a:lnTo>
                  <a:pt x="361" y="762"/>
                </a:lnTo>
                <a:lnTo>
                  <a:pt x="360" y="760"/>
                </a:lnTo>
                <a:lnTo>
                  <a:pt x="357" y="757"/>
                </a:lnTo>
                <a:lnTo>
                  <a:pt x="355" y="755"/>
                </a:lnTo>
                <a:lnTo>
                  <a:pt x="353" y="754"/>
                </a:lnTo>
                <a:lnTo>
                  <a:pt x="349" y="753"/>
                </a:lnTo>
                <a:lnTo>
                  <a:pt x="347" y="753"/>
                </a:lnTo>
                <a:lnTo>
                  <a:pt x="302" y="753"/>
                </a:lnTo>
                <a:lnTo>
                  <a:pt x="302" y="662"/>
                </a:lnTo>
                <a:lnTo>
                  <a:pt x="303" y="629"/>
                </a:lnTo>
                <a:lnTo>
                  <a:pt x="305" y="597"/>
                </a:lnTo>
                <a:lnTo>
                  <a:pt x="310" y="566"/>
                </a:lnTo>
                <a:lnTo>
                  <a:pt x="317" y="537"/>
                </a:lnTo>
                <a:lnTo>
                  <a:pt x="326" y="509"/>
                </a:lnTo>
                <a:lnTo>
                  <a:pt x="336" y="482"/>
                </a:lnTo>
                <a:lnTo>
                  <a:pt x="343" y="469"/>
                </a:lnTo>
                <a:lnTo>
                  <a:pt x="348" y="457"/>
                </a:lnTo>
                <a:lnTo>
                  <a:pt x="355" y="446"/>
                </a:lnTo>
                <a:lnTo>
                  <a:pt x="363" y="434"/>
                </a:lnTo>
                <a:lnTo>
                  <a:pt x="373" y="431"/>
                </a:lnTo>
                <a:lnTo>
                  <a:pt x="383" y="426"/>
                </a:lnTo>
                <a:lnTo>
                  <a:pt x="393" y="420"/>
                </a:lnTo>
                <a:lnTo>
                  <a:pt x="401" y="413"/>
                </a:lnTo>
                <a:lnTo>
                  <a:pt x="408" y="404"/>
                </a:lnTo>
                <a:lnTo>
                  <a:pt x="414" y="395"/>
                </a:lnTo>
                <a:lnTo>
                  <a:pt x="418" y="383"/>
                </a:lnTo>
                <a:lnTo>
                  <a:pt x="421" y="372"/>
                </a:lnTo>
                <a:lnTo>
                  <a:pt x="433" y="364"/>
                </a:lnTo>
                <a:lnTo>
                  <a:pt x="445" y="356"/>
                </a:lnTo>
                <a:lnTo>
                  <a:pt x="458" y="348"/>
                </a:lnTo>
                <a:lnTo>
                  <a:pt x="471" y="342"/>
                </a:lnTo>
                <a:lnTo>
                  <a:pt x="485" y="335"/>
                </a:lnTo>
                <a:lnTo>
                  <a:pt x="498" y="329"/>
                </a:lnTo>
                <a:lnTo>
                  <a:pt x="513" y="324"/>
                </a:lnTo>
                <a:lnTo>
                  <a:pt x="529" y="319"/>
                </a:lnTo>
                <a:lnTo>
                  <a:pt x="544" y="315"/>
                </a:lnTo>
                <a:lnTo>
                  <a:pt x="559" y="311"/>
                </a:lnTo>
                <a:lnTo>
                  <a:pt x="576" y="308"/>
                </a:lnTo>
                <a:lnTo>
                  <a:pt x="593" y="306"/>
                </a:lnTo>
                <a:lnTo>
                  <a:pt x="610" y="303"/>
                </a:lnTo>
                <a:lnTo>
                  <a:pt x="627" y="302"/>
                </a:lnTo>
                <a:lnTo>
                  <a:pt x="645" y="301"/>
                </a:lnTo>
                <a:lnTo>
                  <a:pt x="663" y="301"/>
                </a:lnTo>
                <a:lnTo>
                  <a:pt x="754" y="301"/>
                </a:lnTo>
                <a:lnTo>
                  <a:pt x="754" y="346"/>
                </a:lnTo>
                <a:lnTo>
                  <a:pt x="754" y="348"/>
                </a:lnTo>
                <a:lnTo>
                  <a:pt x="755" y="352"/>
                </a:lnTo>
                <a:lnTo>
                  <a:pt x="756" y="354"/>
                </a:lnTo>
                <a:lnTo>
                  <a:pt x="758" y="356"/>
                </a:lnTo>
                <a:lnTo>
                  <a:pt x="761" y="359"/>
                </a:lnTo>
                <a:lnTo>
                  <a:pt x="763" y="360"/>
                </a:lnTo>
                <a:lnTo>
                  <a:pt x="765" y="361"/>
                </a:lnTo>
                <a:lnTo>
                  <a:pt x="768" y="361"/>
                </a:lnTo>
                <a:lnTo>
                  <a:pt x="889" y="361"/>
                </a:lnTo>
                <a:lnTo>
                  <a:pt x="892" y="361"/>
                </a:lnTo>
                <a:lnTo>
                  <a:pt x="895" y="360"/>
                </a:lnTo>
                <a:lnTo>
                  <a:pt x="897" y="359"/>
                </a:lnTo>
                <a:lnTo>
                  <a:pt x="899" y="356"/>
                </a:lnTo>
                <a:lnTo>
                  <a:pt x="902" y="354"/>
                </a:lnTo>
                <a:lnTo>
                  <a:pt x="903" y="352"/>
                </a:lnTo>
                <a:lnTo>
                  <a:pt x="904" y="348"/>
                </a:lnTo>
                <a:lnTo>
                  <a:pt x="904" y="346"/>
                </a:lnTo>
                <a:lnTo>
                  <a:pt x="904" y="225"/>
                </a:lnTo>
                <a:lnTo>
                  <a:pt x="904" y="222"/>
                </a:lnTo>
                <a:lnTo>
                  <a:pt x="903" y="220"/>
                </a:lnTo>
                <a:lnTo>
                  <a:pt x="902" y="217"/>
                </a:lnTo>
                <a:lnTo>
                  <a:pt x="899" y="215"/>
                </a:lnTo>
                <a:lnTo>
                  <a:pt x="897" y="213"/>
                </a:lnTo>
                <a:lnTo>
                  <a:pt x="895" y="212"/>
                </a:lnTo>
                <a:lnTo>
                  <a:pt x="892" y="211"/>
                </a:lnTo>
                <a:lnTo>
                  <a:pt x="889" y="211"/>
                </a:lnTo>
                <a:close/>
              </a:path>
            </a:pathLst>
          </a:custGeom>
          <a:solidFill>
            <a:schemeClr val="lt1"/>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Quattrocento Sans"/>
              <a:ea typeface="Quattrocento Sans"/>
              <a:cs typeface="Quattrocento Sans"/>
              <a:sym typeface="Quattrocento Sans"/>
            </a:endParaRPr>
          </a:p>
        </p:txBody>
      </p:sp>
      <p:grpSp>
        <p:nvGrpSpPr>
          <p:cNvPr descr="Icon of human being and gear. " id="249" name="Google Shape;249;p8"/>
          <p:cNvGrpSpPr/>
          <p:nvPr/>
        </p:nvGrpSpPr>
        <p:grpSpPr>
          <a:xfrm>
            <a:off x="7133464" y="5355478"/>
            <a:ext cx="338073" cy="339996"/>
            <a:chOff x="6450013" y="5349875"/>
            <a:chExt cx="279399" cy="280988"/>
          </a:xfrm>
        </p:grpSpPr>
        <p:sp>
          <p:nvSpPr>
            <p:cNvPr id="250" name="Google Shape;250;p8"/>
            <p:cNvSpPr/>
            <p:nvPr/>
          </p:nvSpPr>
          <p:spPr>
            <a:xfrm>
              <a:off x="6450013" y="5349875"/>
              <a:ext cx="182562" cy="238125"/>
            </a:xfrm>
            <a:custGeom>
              <a:rect b="b" l="l" r="r" t="t"/>
              <a:pathLst>
                <a:path extrusionOk="0" h="602" w="459">
                  <a:moveTo>
                    <a:pt x="352" y="577"/>
                  </a:moveTo>
                  <a:lnTo>
                    <a:pt x="380" y="560"/>
                  </a:lnTo>
                  <a:lnTo>
                    <a:pt x="379" y="550"/>
                  </a:lnTo>
                  <a:lnTo>
                    <a:pt x="379" y="540"/>
                  </a:lnTo>
                  <a:lnTo>
                    <a:pt x="379" y="530"/>
                  </a:lnTo>
                  <a:lnTo>
                    <a:pt x="380" y="519"/>
                  </a:lnTo>
                  <a:lnTo>
                    <a:pt x="352" y="503"/>
                  </a:lnTo>
                  <a:lnTo>
                    <a:pt x="348" y="499"/>
                  </a:lnTo>
                  <a:lnTo>
                    <a:pt x="345" y="495"/>
                  </a:lnTo>
                  <a:lnTo>
                    <a:pt x="345" y="490"/>
                  </a:lnTo>
                  <a:lnTo>
                    <a:pt x="346" y="486"/>
                  </a:lnTo>
                  <a:lnTo>
                    <a:pt x="397" y="400"/>
                  </a:lnTo>
                  <a:lnTo>
                    <a:pt x="399" y="397"/>
                  </a:lnTo>
                  <a:lnTo>
                    <a:pt x="403" y="395"/>
                  </a:lnTo>
                  <a:lnTo>
                    <a:pt x="408" y="395"/>
                  </a:lnTo>
                  <a:lnTo>
                    <a:pt x="413" y="396"/>
                  </a:lnTo>
                  <a:lnTo>
                    <a:pt x="441" y="413"/>
                  </a:lnTo>
                  <a:lnTo>
                    <a:pt x="450" y="406"/>
                  </a:lnTo>
                  <a:lnTo>
                    <a:pt x="459" y="401"/>
                  </a:lnTo>
                  <a:lnTo>
                    <a:pt x="424" y="388"/>
                  </a:lnTo>
                  <a:lnTo>
                    <a:pt x="412" y="384"/>
                  </a:lnTo>
                  <a:lnTo>
                    <a:pt x="400" y="379"/>
                  </a:lnTo>
                  <a:lnTo>
                    <a:pt x="389" y="375"/>
                  </a:lnTo>
                  <a:lnTo>
                    <a:pt x="376" y="370"/>
                  </a:lnTo>
                  <a:lnTo>
                    <a:pt x="368" y="368"/>
                  </a:lnTo>
                  <a:lnTo>
                    <a:pt x="361" y="364"/>
                  </a:lnTo>
                  <a:lnTo>
                    <a:pt x="361" y="307"/>
                  </a:lnTo>
                  <a:lnTo>
                    <a:pt x="366" y="302"/>
                  </a:lnTo>
                  <a:lnTo>
                    <a:pt x="372" y="297"/>
                  </a:lnTo>
                  <a:lnTo>
                    <a:pt x="379" y="288"/>
                  </a:lnTo>
                  <a:lnTo>
                    <a:pt x="385" y="279"/>
                  </a:lnTo>
                  <a:lnTo>
                    <a:pt x="391" y="266"/>
                  </a:lnTo>
                  <a:lnTo>
                    <a:pt x="397" y="252"/>
                  </a:lnTo>
                  <a:lnTo>
                    <a:pt x="400" y="235"/>
                  </a:lnTo>
                  <a:lnTo>
                    <a:pt x="402" y="216"/>
                  </a:lnTo>
                  <a:lnTo>
                    <a:pt x="406" y="214"/>
                  </a:lnTo>
                  <a:lnTo>
                    <a:pt x="409" y="211"/>
                  </a:lnTo>
                  <a:lnTo>
                    <a:pt x="412" y="207"/>
                  </a:lnTo>
                  <a:lnTo>
                    <a:pt x="415" y="202"/>
                  </a:lnTo>
                  <a:lnTo>
                    <a:pt x="417" y="197"/>
                  </a:lnTo>
                  <a:lnTo>
                    <a:pt x="418" y="191"/>
                  </a:lnTo>
                  <a:lnTo>
                    <a:pt x="420" y="183"/>
                  </a:lnTo>
                  <a:lnTo>
                    <a:pt x="420" y="175"/>
                  </a:lnTo>
                  <a:lnTo>
                    <a:pt x="420" y="164"/>
                  </a:lnTo>
                  <a:lnTo>
                    <a:pt x="416" y="152"/>
                  </a:lnTo>
                  <a:lnTo>
                    <a:pt x="412" y="144"/>
                  </a:lnTo>
                  <a:lnTo>
                    <a:pt x="406" y="137"/>
                  </a:lnTo>
                  <a:lnTo>
                    <a:pt x="412" y="121"/>
                  </a:lnTo>
                  <a:lnTo>
                    <a:pt x="417" y="101"/>
                  </a:lnTo>
                  <a:lnTo>
                    <a:pt x="420" y="89"/>
                  </a:lnTo>
                  <a:lnTo>
                    <a:pt x="420" y="78"/>
                  </a:lnTo>
                  <a:lnTo>
                    <a:pt x="420" y="65"/>
                  </a:lnTo>
                  <a:lnTo>
                    <a:pt x="417" y="53"/>
                  </a:lnTo>
                  <a:lnTo>
                    <a:pt x="415" y="45"/>
                  </a:lnTo>
                  <a:lnTo>
                    <a:pt x="412" y="39"/>
                  </a:lnTo>
                  <a:lnTo>
                    <a:pt x="407" y="34"/>
                  </a:lnTo>
                  <a:lnTo>
                    <a:pt x="403" y="27"/>
                  </a:lnTo>
                  <a:lnTo>
                    <a:pt x="397" y="24"/>
                  </a:lnTo>
                  <a:lnTo>
                    <a:pt x="390" y="18"/>
                  </a:lnTo>
                  <a:lnTo>
                    <a:pt x="382" y="15"/>
                  </a:lnTo>
                  <a:lnTo>
                    <a:pt x="376" y="12"/>
                  </a:lnTo>
                  <a:lnTo>
                    <a:pt x="359" y="7"/>
                  </a:lnTo>
                  <a:lnTo>
                    <a:pt x="341" y="3"/>
                  </a:lnTo>
                  <a:lnTo>
                    <a:pt x="325" y="0"/>
                  </a:lnTo>
                  <a:lnTo>
                    <a:pt x="307" y="0"/>
                  </a:lnTo>
                  <a:lnTo>
                    <a:pt x="291" y="0"/>
                  </a:lnTo>
                  <a:lnTo>
                    <a:pt x="276" y="2"/>
                  </a:lnTo>
                  <a:lnTo>
                    <a:pt x="260" y="6"/>
                  </a:lnTo>
                  <a:lnTo>
                    <a:pt x="245" y="9"/>
                  </a:lnTo>
                  <a:lnTo>
                    <a:pt x="231" y="16"/>
                  </a:lnTo>
                  <a:lnTo>
                    <a:pt x="218" y="22"/>
                  </a:lnTo>
                  <a:lnTo>
                    <a:pt x="213" y="27"/>
                  </a:lnTo>
                  <a:lnTo>
                    <a:pt x="209" y="31"/>
                  </a:lnTo>
                  <a:lnTo>
                    <a:pt x="204" y="36"/>
                  </a:lnTo>
                  <a:lnTo>
                    <a:pt x="201" y="42"/>
                  </a:lnTo>
                  <a:lnTo>
                    <a:pt x="194" y="42"/>
                  </a:lnTo>
                  <a:lnTo>
                    <a:pt x="187" y="43"/>
                  </a:lnTo>
                  <a:lnTo>
                    <a:pt x="181" y="44"/>
                  </a:lnTo>
                  <a:lnTo>
                    <a:pt x="176" y="45"/>
                  </a:lnTo>
                  <a:lnTo>
                    <a:pt x="168" y="51"/>
                  </a:lnTo>
                  <a:lnTo>
                    <a:pt x="163" y="56"/>
                  </a:lnTo>
                  <a:lnTo>
                    <a:pt x="158" y="65"/>
                  </a:lnTo>
                  <a:lnTo>
                    <a:pt x="155" y="75"/>
                  </a:lnTo>
                  <a:lnTo>
                    <a:pt x="155" y="87"/>
                  </a:lnTo>
                  <a:lnTo>
                    <a:pt x="155" y="98"/>
                  </a:lnTo>
                  <a:lnTo>
                    <a:pt x="159" y="120"/>
                  </a:lnTo>
                  <a:lnTo>
                    <a:pt x="164" y="138"/>
                  </a:lnTo>
                  <a:lnTo>
                    <a:pt x="164" y="139"/>
                  </a:lnTo>
                  <a:lnTo>
                    <a:pt x="164" y="139"/>
                  </a:lnTo>
                  <a:lnTo>
                    <a:pt x="159" y="144"/>
                  </a:lnTo>
                  <a:lnTo>
                    <a:pt x="154" y="151"/>
                  </a:lnTo>
                  <a:lnTo>
                    <a:pt x="151" y="156"/>
                  </a:lnTo>
                  <a:lnTo>
                    <a:pt x="150" y="162"/>
                  </a:lnTo>
                  <a:lnTo>
                    <a:pt x="149" y="170"/>
                  </a:lnTo>
                  <a:lnTo>
                    <a:pt x="149" y="176"/>
                  </a:lnTo>
                  <a:lnTo>
                    <a:pt x="149" y="184"/>
                  </a:lnTo>
                  <a:lnTo>
                    <a:pt x="150" y="191"/>
                  </a:lnTo>
                  <a:lnTo>
                    <a:pt x="151" y="196"/>
                  </a:lnTo>
                  <a:lnTo>
                    <a:pt x="154" y="201"/>
                  </a:lnTo>
                  <a:lnTo>
                    <a:pt x="156" y="206"/>
                  </a:lnTo>
                  <a:lnTo>
                    <a:pt x="159" y="210"/>
                  </a:lnTo>
                  <a:lnTo>
                    <a:pt x="163" y="214"/>
                  </a:lnTo>
                  <a:lnTo>
                    <a:pt x="167" y="216"/>
                  </a:lnTo>
                  <a:lnTo>
                    <a:pt x="168" y="227"/>
                  </a:lnTo>
                  <a:lnTo>
                    <a:pt x="169" y="237"/>
                  </a:lnTo>
                  <a:lnTo>
                    <a:pt x="172" y="246"/>
                  </a:lnTo>
                  <a:lnTo>
                    <a:pt x="174" y="255"/>
                  </a:lnTo>
                  <a:lnTo>
                    <a:pt x="179" y="271"/>
                  </a:lnTo>
                  <a:lnTo>
                    <a:pt x="187" y="286"/>
                  </a:lnTo>
                  <a:lnTo>
                    <a:pt x="195" y="297"/>
                  </a:lnTo>
                  <a:lnTo>
                    <a:pt x="203" y="306"/>
                  </a:lnTo>
                  <a:lnTo>
                    <a:pt x="210" y="314"/>
                  </a:lnTo>
                  <a:lnTo>
                    <a:pt x="215" y="319"/>
                  </a:lnTo>
                  <a:lnTo>
                    <a:pt x="215" y="364"/>
                  </a:lnTo>
                  <a:lnTo>
                    <a:pt x="201" y="369"/>
                  </a:lnTo>
                  <a:lnTo>
                    <a:pt x="186" y="375"/>
                  </a:lnTo>
                  <a:lnTo>
                    <a:pt x="171" y="381"/>
                  </a:lnTo>
                  <a:lnTo>
                    <a:pt x="155" y="384"/>
                  </a:lnTo>
                  <a:lnTo>
                    <a:pt x="129" y="393"/>
                  </a:lnTo>
                  <a:lnTo>
                    <a:pt x="106" y="401"/>
                  </a:lnTo>
                  <a:lnTo>
                    <a:pt x="83" y="410"/>
                  </a:lnTo>
                  <a:lnTo>
                    <a:pt x="64" y="419"/>
                  </a:lnTo>
                  <a:lnTo>
                    <a:pt x="46" y="428"/>
                  </a:lnTo>
                  <a:lnTo>
                    <a:pt x="32" y="438"/>
                  </a:lnTo>
                  <a:lnTo>
                    <a:pt x="27" y="444"/>
                  </a:lnTo>
                  <a:lnTo>
                    <a:pt x="22" y="449"/>
                  </a:lnTo>
                  <a:lnTo>
                    <a:pt x="18" y="455"/>
                  </a:lnTo>
                  <a:lnTo>
                    <a:pt x="15" y="460"/>
                  </a:lnTo>
                  <a:lnTo>
                    <a:pt x="10" y="479"/>
                  </a:lnTo>
                  <a:lnTo>
                    <a:pt x="6" y="499"/>
                  </a:lnTo>
                  <a:lnTo>
                    <a:pt x="4" y="521"/>
                  </a:lnTo>
                  <a:lnTo>
                    <a:pt x="2" y="540"/>
                  </a:lnTo>
                  <a:lnTo>
                    <a:pt x="0" y="573"/>
                  </a:lnTo>
                  <a:lnTo>
                    <a:pt x="0" y="589"/>
                  </a:lnTo>
                  <a:lnTo>
                    <a:pt x="1" y="594"/>
                  </a:lnTo>
                  <a:lnTo>
                    <a:pt x="4" y="598"/>
                  </a:lnTo>
                  <a:lnTo>
                    <a:pt x="7" y="600"/>
                  </a:lnTo>
                  <a:lnTo>
                    <a:pt x="11" y="602"/>
                  </a:lnTo>
                  <a:lnTo>
                    <a:pt x="350" y="602"/>
                  </a:lnTo>
                  <a:lnTo>
                    <a:pt x="346" y="594"/>
                  </a:lnTo>
                  <a:lnTo>
                    <a:pt x="345" y="589"/>
                  </a:lnTo>
                  <a:lnTo>
                    <a:pt x="345" y="585"/>
                  </a:lnTo>
                  <a:lnTo>
                    <a:pt x="348" y="581"/>
                  </a:lnTo>
                  <a:lnTo>
                    <a:pt x="352" y="577"/>
                  </a:lnTo>
                  <a:close/>
                </a:path>
              </a:pathLst>
            </a:custGeom>
            <a:solidFill>
              <a:schemeClr val="lt1"/>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Quattrocento Sans"/>
                <a:ea typeface="Quattrocento Sans"/>
                <a:cs typeface="Quattrocento Sans"/>
                <a:sym typeface="Quattrocento Sans"/>
              </a:endParaRPr>
            </a:p>
          </p:txBody>
        </p:sp>
        <p:sp>
          <p:nvSpPr>
            <p:cNvPr id="251" name="Google Shape;251;p8"/>
            <p:cNvSpPr/>
            <p:nvPr/>
          </p:nvSpPr>
          <p:spPr>
            <a:xfrm>
              <a:off x="6597650" y="5497513"/>
              <a:ext cx="131762" cy="133350"/>
            </a:xfrm>
            <a:custGeom>
              <a:rect b="b" l="l" r="r" t="t"/>
              <a:pathLst>
                <a:path extrusionOk="0" h="336" w="332">
                  <a:moveTo>
                    <a:pt x="166" y="245"/>
                  </a:moveTo>
                  <a:lnTo>
                    <a:pt x="158" y="244"/>
                  </a:lnTo>
                  <a:lnTo>
                    <a:pt x="151" y="243"/>
                  </a:lnTo>
                  <a:lnTo>
                    <a:pt x="143" y="241"/>
                  </a:lnTo>
                  <a:lnTo>
                    <a:pt x="135" y="239"/>
                  </a:lnTo>
                  <a:lnTo>
                    <a:pt x="129" y="235"/>
                  </a:lnTo>
                  <a:lnTo>
                    <a:pt x="122" y="231"/>
                  </a:lnTo>
                  <a:lnTo>
                    <a:pt x="116" y="227"/>
                  </a:lnTo>
                  <a:lnTo>
                    <a:pt x="111" y="222"/>
                  </a:lnTo>
                  <a:lnTo>
                    <a:pt x="106" y="217"/>
                  </a:lnTo>
                  <a:lnTo>
                    <a:pt x="101" y="211"/>
                  </a:lnTo>
                  <a:lnTo>
                    <a:pt x="97" y="204"/>
                  </a:lnTo>
                  <a:lnTo>
                    <a:pt x="94" y="198"/>
                  </a:lnTo>
                  <a:lnTo>
                    <a:pt x="92" y="190"/>
                  </a:lnTo>
                  <a:lnTo>
                    <a:pt x="89" y="182"/>
                  </a:lnTo>
                  <a:lnTo>
                    <a:pt x="88" y="175"/>
                  </a:lnTo>
                  <a:lnTo>
                    <a:pt x="88" y="167"/>
                  </a:lnTo>
                  <a:lnTo>
                    <a:pt x="88" y="159"/>
                  </a:lnTo>
                  <a:lnTo>
                    <a:pt x="89" y="151"/>
                  </a:lnTo>
                  <a:lnTo>
                    <a:pt x="92" y="144"/>
                  </a:lnTo>
                  <a:lnTo>
                    <a:pt x="94" y="136"/>
                  </a:lnTo>
                  <a:lnTo>
                    <a:pt x="97" y="130"/>
                  </a:lnTo>
                  <a:lnTo>
                    <a:pt x="101" y="123"/>
                  </a:lnTo>
                  <a:lnTo>
                    <a:pt x="106" y="117"/>
                  </a:lnTo>
                  <a:lnTo>
                    <a:pt x="111" y="112"/>
                  </a:lnTo>
                  <a:lnTo>
                    <a:pt x="116" y="106"/>
                  </a:lnTo>
                  <a:lnTo>
                    <a:pt x="122" y="103"/>
                  </a:lnTo>
                  <a:lnTo>
                    <a:pt x="129" y="99"/>
                  </a:lnTo>
                  <a:lnTo>
                    <a:pt x="135" y="95"/>
                  </a:lnTo>
                  <a:lnTo>
                    <a:pt x="143" y="92"/>
                  </a:lnTo>
                  <a:lnTo>
                    <a:pt x="151" y="90"/>
                  </a:lnTo>
                  <a:lnTo>
                    <a:pt x="158" y="90"/>
                  </a:lnTo>
                  <a:lnTo>
                    <a:pt x="166" y="89"/>
                  </a:lnTo>
                  <a:lnTo>
                    <a:pt x="174" y="90"/>
                  </a:lnTo>
                  <a:lnTo>
                    <a:pt x="181" y="90"/>
                  </a:lnTo>
                  <a:lnTo>
                    <a:pt x="189" y="92"/>
                  </a:lnTo>
                  <a:lnTo>
                    <a:pt x="196" y="95"/>
                  </a:lnTo>
                  <a:lnTo>
                    <a:pt x="203" y="99"/>
                  </a:lnTo>
                  <a:lnTo>
                    <a:pt x="210" y="103"/>
                  </a:lnTo>
                  <a:lnTo>
                    <a:pt x="215" y="106"/>
                  </a:lnTo>
                  <a:lnTo>
                    <a:pt x="221" y="112"/>
                  </a:lnTo>
                  <a:lnTo>
                    <a:pt x="226" y="117"/>
                  </a:lnTo>
                  <a:lnTo>
                    <a:pt x="230" y="123"/>
                  </a:lnTo>
                  <a:lnTo>
                    <a:pt x="234" y="130"/>
                  </a:lnTo>
                  <a:lnTo>
                    <a:pt x="238" y="136"/>
                  </a:lnTo>
                  <a:lnTo>
                    <a:pt x="241" y="144"/>
                  </a:lnTo>
                  <a:lnTo>
                    <a:pt x="242" y="151"/>
                  </a:lnTo>
                  <a:lnTo>
                    <a:pt x="243" y="159"/>
                  </a:lnTo>
                  <a:lnTo>
                    <a:pt x="244" y="167"/>
                  </a:lnTo>
                  <a:lnTo>
                    <a:pt x="243" y="175"/>
                  </a:lnTo>
                  <a:lnTo>
                    <a:pt x="242" y="182"/>
                  </a:lnTo>
                  <a:lnTo>
                    <a:pt x="241" y="190"/>
                  </a:lnTo>
                  <a:lnTo>
                    <a:pt x="238" y="198"/>
                  </a:lnTo>
                  <a:lnTo>
                    <a:pt x="234" y="204"/>
                  </a:lnTo>
                  <a:lnTo>
                    <a:pt x="230" y="211"/>
                  </a:lnTo>
                  <a:lnTo>
                    <a:pt x="226" y="217"/>
                  </a:lnTo>
                  <a:lnTo>
                    <a:pt x="221" y="222"/>
                  </a:lnTo>
                  <a:lnTo>
                    <a:pt x="215" y="227"/>
                  </a:lnTo>
                  <a:lnTo>
                    <a:pt x="210" y="231"/>
                  </a:lnTo>
                  <a:lnTo>
                    <a:pt x="203" y="235"/>
                  </a:lnTo>
                  <a:lnTo>
                    <a:pt x="196" y="239"/>
                  </a:lnTo>
                  <a:lnTo>
                    <a:pt x="189" y="241"/>
                  </a:lnTo>
                  <a:lnTo>
                    <a:pt x="181" y="243"/>
                  </a:lnTo>
                  <a:lnTo>
                    <a:pt x="174" y="244"/>
                  </a:lnTo>
                  <a:lnTo>
                    <a:pt x="166" y="245"/>
                  </a:lnTo>
                  <a:close/>
                  <a:moveTo>
                    <a:pt x="306" y="204"/>
                  </a:moveTo>
                  <a:lnTo>
                    <a:pt x="302" y="202"/>
                  </a:lnTo>
                  <a:lnTo>
                    <a:pt x="301" y="199"/>
                  </a:lnTo>
                  <a:lnTo>
                    <a:pt x="300" y="195"/>
                  </a:lnTo>
                  <a:lnTo>
                    <a:pt x="300" y="191"/>
                  </a:lnTo>
                  <a:lnTo>
                    <a:pt x="302" y="180"/>
                  </a:lnTo>
                  <a:lnTo>
                    <a:pt x="302" y="167"/>
                  </a:lnTo>
                  <a:lnTo>
                    <a:pt x="302" y="154"/>
                  </a:lnTo>
                  <a:lnTo>
                    <a:pt x="300" y="142"/>
                  </a:lnTo>
                  <a:lnTo>
                    <a:pt x="300" y="139"/>
                  </a:lnTo>
                  <a:lnTo>
                    <a:pt x="301" y="135"/>
                  </a:lnTo>
                  <a:lnTo>
                    <a:pt x="302" y="132"/>
                  </a:lnTo>
                  <a:lnTo>
                    <a:pt x="306" y="130"/>
                  </a:lnTo>
                  <a:lnTo>
                    <a:pt x="332" y="114"/>
                  </a:lnTo>
                  <a:lnTo>
                    <a:pt x="293" y="50"/>
                  </a:lnTo>
                  <a:lnTo>
                    <a:pt x="269" y="64"/>
                  </a:lnTo>
                  <a:lnTo>
                    <a:pt x="265" y="65"/>
                  </a:lnTo>
                  <a:lnTo>
                    <a:pt x="261" y="65"/>
                  </a:lnTo>
                  <a:lnTo>
                    <a:pt x="257" y="65"/>
                  </a:lnTo>
                  <a:lnTo>
                    <a:pt x="255" y="63"/>
                  </a:lnTo>
                  <a:lnTo>
                    <a:pt x="251" y="59"/>
                  </a:lnTo>
                  <a:lnTo>
                    <a:pt x="242" y="53"/>
                  </a:lnTo>
                  <a:lnTo>
                    <a:pt x="233" y="45"/>
                  </a:lnTo>
                  <a:lnTo>
                    <a:pt x="224" y="40"/>
                  </a:lnTo>
                  <a:lnTo>
                    <a:pt x="215" y="35"/>
                  </a:lnTo>
                  <a:lnTo>
                    <a:pt x="211" y="33"/>
                  </a:lnTo>
                  <a:lnTo>
                    <a:pt x="208" y="31"/>
                  </a:lnTo>
                  <a:lnTo>
                    <a:pt x="207" y="27"/>
                  </a:lnTo>
                  <a:lnTo>
                    <a:pt x="207" y="24"/>
                  </a:lnTo>
                  <a:lnTo>
                    <a:pt x="207" y="0"/>
                  </a:lnTo>
                  <a:lnTo>
                    <a:pt x="135" y="0"/>
                  </a:lnTo>
                  <a:lnTo>
                    <a:pt x="135" y="24"/>
                  </a:lnTo>
                  <a:lnTo>
                    <a:pt x="134" y="27"/>
                  </a:lnTo>
                  <a:lnTo>
                    <a:pt x="133" y="31"/>
                  </a:lnTo>
                  <a:lnTo>
                    <a:pt x="130" y="33"/>
                  </a:lnTo>
                  <a:lnTo>
                    <a:pt x="126" y="35"/>
                  </a:lnTo>
                  <a:lnTo>
                    <a:pt x="113" y="41"/>
                  </a:lnTo>
                  <a:lnTo>
                    <a:pt x="101" y="47"/>
                  </a:lnTo>
                  <a:lnTo>
                    <a:pt x="88" y="55"/>
                  </a:lnTo>
                  <a:lnTo>
                    <a:pt x="77" y="63"/>
                  </a:lnTo>
                  <a:lnTo>
                    <a:pt x="75" y="65"/>
                  </a:lnTo>
                  <a:lnTo>
                    <a:pt x="71" y="65"/>
                  </a:lnTo>
                  <a:lnTo>
                    <a:pt x="67" y="65"/>
                  </a:lnTo>
                  <a:lnTo>
                    <a:pt x="63" y="64"/>
                  </a:lnTo>
                  <a:lnTo>
                    <a:pt x="38" y="50"/>
                  </a:lnTo>
                  <a:lnTo>
                    <a:pt x="0" y="114"/>
                  </a:lnTo>
                  <a:lnTo>
                    <a:pt x="26" y="130"/>
                  </a:lnTo>
                  <a:lnTo>
                    <a:pt x="29" y="132"/>
                  </a:lnTo>
                  <a:lnTo>
                    <a:pt x="31" y="135"/>
                  </a:lnTo>
                  <a:lnTo>
                    <a:pt x="33" y="139"/>
                  </a:lnTo>
                  <a:lnTo>
                    <a:pt x="31" y="142"/>
                  </a:lnTo>
                  <a:lnTo>
                    <a:pt x="30" y="154"/>
                  </a:lnTo>
                  <a:lnTo>
                    <a:pt x="30" y="167"/>
                  </a:lnTo>
                  <a:lnTo>
                    <a:pt x="30" y="178"/>
                  </a:lnTo>
                  <a:lnTo>
                    <a:pt x="31" y="191"/>
                  </a:lnTo>
                  <a:lnTo>
                    <a:pt x="33" y="195"/>
                  </a:lnTo>
                  <a:lnTo>
                    <a:pt x="31" y="199"/>
                  </a:lnTo>
                  <a:lnTo>
                    <a:pt x="29" y="202"/>
                  </a:lnTo>
                  <a:lnTo>
                    <a:pt x="26" y="204"/>
                  </a:lnTo>
                  <a:lnTo>
                    <a:pt x="0" y="220"/>
                  </a:lnTo>
                  <a:lnTo>
                    <a:pt x="38" y="284"/>
                  </a:lnTo>
                  <a:lnTo>
                    <a:pt x="63" y="270"/>
                  </a:lnTo>
                  <a:lnTo>
                    <a:pt x="67" y="268"/>
                  </a:lnTo>
                  <a:lnTo>
                    <a:pt x="71" y="267"/>
                  </a:lnTo>
                  <a:lnTo>
                    <a:pt x="75" y="268"/>
                  </a:lnTo>
                  <a:lnTo>
                    <a:pt x="77" y="271"/>
                  </a:lnTo>
                  <a:lnTo>
                    <a:pt x="89" y="279"/>
                  </a:lnTo>
                  <a:lnTo>
                    <a:pt x="106" y="286"/>
                  </a:lnTo>
                  <a:lnTo>
                    <a:pt x="124" y="295"/>
                  </a:lnTo>
                  <a:lnTo>
                    <a:pt x="139" y="300"/>
                  </a:lnTo>
                  <a:lnTo>
                    <a:pt x="142" y="303"/>
                  </a:lnTo>
                  <a:lnTo>
                    <a:pt x="144" y="306"/>
                  </a:lnTo>
                  <a:lnTo>
                    <a:pt x="146" y="308"/>
                  </a:lnTo>
                  <a:lnTo>
                    <a:pt x="147" y="312"/>
                  </a:lnTo>
                  <a:lnTo>
                    <a:pt x="147" y="336"/>
                  </a:lnTo>
                  <a:lnTo>
                    <a:pt x="207" y="336"/>
                  </a:lnTo>
                  <a:lnTo>
                    <a:pt x="207" y="312"/>
                  </a:lnTo>
                  <a:lnTo>
                    <a:pt x="207" y="308"/>
                  </a:lnTo>
                  <a:lnTo>
                    <a:pt x="208" y="306"/>
                  </a:lnTo>
                  <a:lnTo>
                    <a:pt x="211" y="303"/>
                  </a:lnTo>
                  <a:lnTo>
                    <a:pt x="215" y="300"/>
                  </a:lnTo>
                  <a:lnTo>
                    <a:pt x="223" y="297"/>
                  </a:lnTo>
                  <a:lnTo>
                    <a:pt x="230" y="291"/>
                  </a:lnTo>
                  <a:lnTo>
                    <a:pt x="238" y="285"/>
                  </a:lnTo>
                  <a:lnTo>
                    <a:pt x="246" y="279"/>
                  </a:lnTo>
                  <a:lnTo>
                    <a:pt x="250" y="275"/>
                  </a:lnTo>
                  <a:lnTo>
                    <a:pt x="255" y="271"/>
                  </a:lnTo>
                  <a:lnTo>
                    <a:pt x="257" y="268"/>
                  </a:lnTo>
                  <a:lnTo>
                    <a:pt x="261" y="267"/>
                  </a:lnTo>
                  <a:lnTo>
                    <a:pt x="265" y="268"/>
                  </a:lnTo>
                  <a:lnTo>
                    <a:pt x="269" y="270"/>
                  </a:lnTo>
                  <a:lnTo>
                    <a:pt x="295" y="284"/>
                  </a:lnTo>
                  <a:lnTo>
                    <a:pt x="332" y="220"/>
                  </a:lnTo>
                  <a:lnTo>
                    <a:pt x="306" y="204"/>
                  </a:lnTo>
                  <a:close/>
                </a:path>
              </a:pathLst>
            </a:custGeom>
            <a:solidFill>
              <a:schemeClr val="lt1"/>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Quattrocento Sans"/>
                <a:ea typeface="Quattrocento Sans"/>
                <a:cs typeface="Quattrocento Sans"/>
                <a:sym typeface="Quattrocento Sans"/>
              </a:endParaRPr>
            </a:p>
          </p:txBody>
        </p:sp>
      </p:grpSp>
      <p:grpSp>
        <p:nvGrpSpPr>
          <p:cNvPr descr="Icon of gears. " id="252" name="Google Shape;252;p8"/>
          <p:cNvGrpSpPr/>
          <p:nvPr/>
        </p:nvGrpSpPr>
        <p:grpSpPr>
          <a:xfrm>
            <a:off x="4717582" y="5353558"/>
            <a:ext cx="343837" cy="343837"/>
            <a:chOff x="7613650" y="1387475"/>
            <a:chExt cx="284163" cy="284163"/>
          </a:xfrm>
        </p:grpSpPr>
        <p:sp>
          <p:nvSpPr>
            <p:cNvPr id="253" name="Google Shape;253;p8"/>
            <p:cNvSpPr/>
            <p:nvPr/>
          </p:nvSpPr>
          <p:spPr>
            <a:xfrm>
              <a:off x="7613650" y="1471613"/>
              <a:ext cx="200025" cy="200025"/>
            </a:xfrm>
            <a:custGeom>
              <a:rect b="b" l="l" r="r" t="t"/>
              <a:pathLst>
                <a:path extrusionOk="0" h="629" w="629">
                  <a:moveTo>
                    <a:pt x="314" y="441"/>
                  </a:moveTo>
                  <a:lnTo>
                    <a:pt x="301" y="440"/>
                  </a:lnTo>
                  <a:lnTo>
                    <a:pt x="288" y="439"/>
                  </a:lnTo>
                  <a:lnTo>
                    <a:pt x="276" y="436"/>
                  </a:lnTo>
                  <a:lnTo>
                    <a:pt x="264" y="430"/>
                  </a:lnTo>
                  <a:lnTo>
                    <a:pt x="253" y="425"/>
                  </a:lnTo>
                  <a:lnTo>
                    <a:pt x="242" y="418"/>
                  </a:lnTo>
                  <a:lnTo>
                    <a:pt x="233" y="411"/>
                  </a:lnTo>
                  <a:lnTo>
                    <a:pt x="223" y="404"/>
                  </a:lnTo>
                  <a:lnTo>
                    <a:pt x="216" y="394"/>
                  </a:lnTo>
                  <a:lnTo>
                    <a:pt x="208" y="384"/>
                  </a:lnTo>
                  <a:lnTo>
                    <a:pt x="202" y="374"/>
                  </a:lnTo>
                  <a:lnTo>
                    <a:pt x="196" y="362"/>
                  </a:lnTo>
                  <a:lnTo>
                    <a:pt x="192" y="350"/>
                  </a:lnTo>
                  <a:lnTo>
                    <a:pt x="189" y="338"/>
                  </a:lnTo>
                  <a:lnTo>
                    <a:pt x="187" y="325"/>
                  </a:lnTo>
                  <a:lnTo>
                    <a:pt x="186" y="313"/>
                  </a:lnTo>
                  <a:lnTo>
                    <a:pt x="187" y="300"/>
                  </a:lnTo>
                  <a:lnTo>
                    <a:pt x="189" y="287"/>
                  </a:lnTo>
                  <a:lnTo>
                    <a:pt x="192" y="274"/>
                  </a:lnTo>
                  <a:lnTo>
                    <a:pt x="196" y="262"/>
                  </a:lnTo>
                  <a:lnTo>
                    <a:pt x="202" y="252"/>
                  </a:lnTo>
                  <a:lnTo>
                    <a:pt x="208" y="241"/>
                  </a:lnTo>
                  <a:lnTo>
                    <a:pt x="216" y="231"/>
                  </a:lnTo>
                  <a:lnTo>
                    <a:pt x="223" y="222"/>
                  </a:lnTo>
                  <a:lnTo>
                    <a:pt x="233" y="213"/>
                  </a:lnTo>
                  <a:lnTo>
                    <a:pt x="242" y="206"/>
                  </a:lnTo>
                  <a:lnTo>
                    <a:pt x="253" y="199"/>
                  </a:lnTo>
                  <a:lnTo>
                    <a:pt x="264" y="194"/>
                  </a:lnTo>
                  <a:lnTo>
                    <a:pt x="276" y="190"/>
                  </a:lnTo>
                  <a:lnTo>
                    <a:pt x="288" y="186"/>
                  </a:lnTo>
                  <a:lnTo>
                    <a:pt x="301" y="184"/>
                  </a:lnTo>
                  <a:lnTo>
                    <a:pt x="314" y="184"/>
                  </a:lnTo>
                  <a:lnTo>
                    <a:pt x="327" y="184"/>
                  </a:lnTo>
                  <a:lnTo>
                    <a:pt x="340" y="186"/>
                  </a:lnTo>
                  <a:lnTo>
                    <a:pt x="352" y="190"/>
                  </a:lnTo>
                  <a:lnTo>
                    <a:pt x="363" y="194"/>
                  </a:lnTo>
                  <a:lnTo>
                    <a:pt x="375" y="199"/>
                  </a:lnTo>
                  <a:lnTo>
                    <a:pt x="386" y="206"/>
                  </a:lnTo>
                  <a:lnTo>
                    <a:pt x="395" y="213"/>
                  </a:lnTo>
                  <a:lnTo>
                    <a:pt x="404" y="222"/>
                  </a:lnTo>
                  <a:lnTo>
                    <a:pt x="413" y="231"/>
                  </a:lnTo>
                  <a:lnTo>
                    <a:pt x="420" y="241"/>
                  </a:lnTo>
                  <a:lnTo>
                    <a:pt x="426" y="252"/>
                  </a:lnTo>
                  <a:lnTo>
                    <a:pt x="432" y="262"/>
                  </a:lnTo>
                  <a:lnTo>
                    <a:pt x="436" y="274"/>
                  </a:lnTo>
                  <a:lnTo>
                    <a:pt x="439" y="287"/>
                  </a:lnTo>
                  <a:lnTo>
                    <a:pt x="441" y="300"/>
                  </a:lnTo>
                  <a:lnTo>
                    <a:pt x="443" y="313"/>
                  </a:lnTo>
                  <a:lnTo>
                    <a:pt x="441" y="325"/>
                  </a:lnTo>
                  <a:lnTo>
                    <a:pt x="439" y="338"/>
                  </a:lnTo>
                  <a:lnTo>
                    <a:pt x="436" y="350"/>
                  </a:lnTo>
                  <a:lnTo>
                    <a:pt x="432" y="362"/>
                  </a:lnTo>
                  <a:lnTo>
                    <a:pt x="426" y="374"/>
                  </a:lnTo>
                  <a:lnTo>
                    <a:pt x="420" y="384"/>
                  </a:lnTo>
                  <a:lnTo>
                    <a:pt x="413" y="394"/>
                  </a:lnTo>
                  <a:lnTo>
                    <a:pt x="404" y="404"/>
                  </a:lnTo>
                  <a:lnTo>
                    <a:pt x="395" y="411"/>
                  </a:lnTo>
                  <a:lnTo>
                    <a:pt x="386" y="418"/>
                  </a:lnTo>
                  <a:lnTo>
                    <a:pt x="375" y="425"/>
                  </a:lnTo>
                  <a:lnTo>
                    <a:pt x="363" y="430"/>
                  </a:lnTo>
                  <a:lnTo>
                    <a:pt x="352" y="436"/>
                  </a:lnTo>
                  <a:lnTo>
                    <a:pt x="340" y="439"/>
                  </a:lnTo>
                  <a:lnTo>
                    <a:pt x="327" y="440"/>
                  </a:lnTo>
                  <a:lnTo>
                    <a:pt x="314" y="441"/>
                  </a:lnTo>
                  <a:close/>
                  <a:moveTo>
                    <a:pt x="621" y="385"/>
                  </a:moveTo>
                  <a:lnTo>
                    <a:pt x="571" y="355"/>
                  </a:lnTo>
                  <a:lnTo>
                    <a:pt x="572" y="346"/>
                  </a:lnTo>
                  <a:lnTo>
                    <a:pt x="573" y="335"/>
                  </a:lnTo>
                  <a:lnTo>
                    <a:pt x="574" y="323"/>
                  </a:lnTo>
                  <a:lnTo>
                    <a:pt x="574" y="313"/>
                  </a:lnTo>
                  <a:lnTo>
                    <a:pt x="574" y="302"/>
                  </a:lnTo>
                  <a:lnTo>
                    <a:pt x="573" y="291"/>
                  </a:lnTo>
                  <a:lnTo>
                    <a:pt x="572" y="280"/>
                  </a:lnTo>
                  <a:lnTo>
                    <a:pt x="570" y="269"/>
                  </a:lnTo>
                  <a:lnTo>
                    <a:pt x="620" y="241"/>
                  </a:lnTo>
                  <a:lnTo>
                    <a:pt x="623" y="239"/>
                  </a:lnTo>
                  <a:lnTo>
                    <a:pt x="624" y="237"/>
                  </a:lnTo>
                  <a:lnTo>
                    <a:pt x="627" y="234"/>
                  </a:lnTo>
                  <a:lnTo>
                    <a:pt x="628" y="231"/>
                  </a:lnTo>
                  <a:lnTo>
                    <a:pt x="628" y="228"/>
                  </a:lnTo>
                  <a:lnTo>
                    <a:pt x="628" y="226"/>
                  </a:lnTo>
                  <a:lnTo>
                    <a:pt x="628" y="223"/>
                  </a:lnTo>
                  <a:lnTo>
                    <a:pt x="625" y="219"/>
                  </a:lnTo>
                  <a:lnTo>
                    <a:pt x="551" y="90"/>
                  </a:lnTo>
                  <a:lnTo>
                    <a:pt x="548" y="87"/>
                  </a:lnTo>
                  <a:lnTo>
                    <a:pt x="546" y="85"/>
                  </a:lnTo>
                  <a:lnTo>
                    <a:pt x="544" y="84"/>
                  </a:lnTo>
                  <a:lnTo>
                    <a:pt x="541" y="83"/>
                  </a:lnTo>
                  <a:lnTo>
                    <a:pt x="539" y="81"/>
                  </a:lnTo>
                  <a:lnTo>
                    <a:pt x="536" y="81"/>
                  </a:lnTo>
                  <a:lnTo>
                    <a:pt x="532" y="83"/>
                  </a:lnTo>
                  <a:lnTo>
                    <a:pt x="530" y="84"/>
                  </a:lnTo>
                  <a:lnTo>
                    <a:pt x="481" y="113"/>
                  </a:lnTo>
                  <a:lnTo>
                    <a:pt x="465" y="99"/>
                  </a:lnTo>
                  <a:lnTo>
                    <a:pt x="447" y="88"/>
                  </a:lnTo>
                  <a:lnTo>
                    <a:pt x="438" y="83"/>
                  </a:lnTo>
                  <a:lnTo>
                    <a:pt x="429" y="77"/>
                  </a:lnTo>
                  <a:lnTo>
                    <a:pt x="418" y="73"/>
                  </a:lnTo>
                  <a:lnTo>
                    <a:pt x="407" y="69"/>
                  </a:lnTo>
                  <a:lnTo>
                    <a:pt x="407" y="15"/>
                  </a:lnTo>
                  <a:lnTo>
                    <a:pt x="407" y="12"/>
                  </a:lnTo>
                  <a:lnTo>
                    <a:pt x="406" y="10"/>
                  </a:lnTo>
                  <a:lnTo>
                    <a:pt x="404" y="7"/>
                  </a:lnTo>
                  <a:lnTo>
                    <a:pt x="403" y="4"/>
                  </a:lnTo>
                  <a:lnTo>
                    <a:pt x="401" y="2"/>
                  </a:lnTo>
                  <a:lnTo>
                    <a:pt x="398" y="1"/>
                  </a:lnTo>
                  <a:lnTo>
                    <a:pt x="395" y="0"/>
                  </a:lnTo>
                  <a:lnTo>
                    <a:pt x="392" y="0"/>
                  </a:lnTo>
                  <a:lnTo>
                    <a:pt x="241" y="0"/>
                  </a:lnTo>
                  <a:lnTo>
                    <a:pt x="238" y="0"/>
                  </a:lnTo>
                  <a:lnTo>
                    <a:pt x="235" y="1"/>
                  </a:lnTo>
                  <a:lnTo>
                    <a:pt x="233" y="2"/>
                  </a:lnTo>
                  <a:lnTo>
                    <a:pt x="231" y="4"/>
                  </a:lnTo>
                  <a:lnTo>
                    <a:pt x="229" y="7"/>
                  </a:lnTo>
                  <a:lnTo>
                    <a:pt x="227" y="10"/>
                  </a:lnTo>
                  <a:lnTo>
                    <a:pt x="226" y="12"/>
                  </a:lnTo>
                  <a:lnTo>
                    <a:pt x="226" y="15"/>
                  </a:lnTo>
                  <a:lnTo>
                    <a:pt x="226" y="69"/>
                  </a:lnTo>
                  <a:lnTo>
                    <a:pt x="216" y="72"/>
                  </a:lnTo>
                  <a:lnTo>
                    <a:pt x="206" y="76"/>
                  </a:lnTo>
                  <a:lnTo>
                    <a:pt x="196" y="80"/>
                  </a:lnTo>
                  <a:lnTo>
                    <a:pt x="187" y="86"/>
                  </a:lnTo>
                  <a:lnTo>
                    <a:pt x="177" y="91"/>
                  </a:lnTo>
                  <a:lnTo>
                    <a:pt x="168" y="98"/>
                  </a:lnTo>
                  <a:lnTo>
                    <a:pt x="159" y="105"/>
                  </a:lnTo>
                  <a:lnTo>
                    <a:pt x="149" y="113"/>
                  </a:lnTo>
                  <a:lnTo>
                    <a:pt x="98" y="84"/>
                  </a:lnTo>
                  <a:lnTo>
                    <a:pt x="96" y="83"/>
                  </a:lnTo>
                  <a:lnTo>
                    <a:pt x="93" y="81"/>
                  </a:lnTo>
                  <a:lnTo>
                    <a:pt x="90" y="81"/>
                  </a:lnTo>
                  <a:lnTo>
                    <a:pt x="87" y="83"/>
                  </a:lnTo>
                  <a:lnTo>
                    <a:pt x="84" y="84"/>
                  </a:lnTo>
                  <a:lnTo>
                    <a:pt x="82" y="85"/>
                  </a:lnTo>
                  <a:lnTo>
                    <a:pt x="80" y="87"/>
                  </a:lnTo>
                  <a:lnTo>
                    <a:pt x="78" y="90"/>
                  </a:lnTo>
                  <a:lnTo>
                    <a:pt x="3" y="219"/>
                  </a:lnTo>
                  <a:lnTo>
                    <a:pt x="1" y="222"/>
                  </a:lnTo>
                  <a:lnTo>
                    <a:pt x="1" y="225"/>
                  </a:lnTo>
                  <a:lnTo>
                    <a:pt x="1" y="228"/>
                  </a:lnTo>
                  <a:lnTo>
                    <a:pt x="1" y="230"/>
                  </a:lnTo>
                  <a:lnTo>
                    <a:pt x="4" y="236"/>
                  </a:lnTo>
                  <a:lnTo>
                    <a:pt x="8" y="241"/>
                  </a:lnTo>
                  <a:lnTo>
                    <a:pt x="57" y="269"/>
                  </a:lnTo>
                  <a:lnTo>
                    <a:pt x="56" y="280"/>
                  </a:lnTo>
                  <a:lnTo>
                    <a:pt x="55" y="291"/>
                  </a:lnTo>
                  <a:lnTo>
                    <a:pt x="54" y="302"/>
                  </a:lnTo>
                  <a:lnTo>
                    <a:pt x="54" y="313"/>
                  </a:lnTo>
                  <a:lnTo>
                    <a:pt x="54" y="323"/>
                  </a:lnTo>
                  <a:lnTo>
                    <a:pt x="55" y="335"/>
                  </a:lnTo>
                  <a:lnTo>
                    <a:pt x="56" y="346"/>
                  </a:lnTo>
                  <a:lnTo>
                    <a:pt x="57" y="355"/>
                  </a:lnTo>
                  <a:lnTo>
                    <a:pt x="7" y="385"/>
                  </a:lnTo>
                  <a:lnTo>
                    <a:pt x="5" y="387"/>
                  </a:lnTo>
                  <a:lnTo>
                    <a:pt x="3" y="389"/>
                  </a:lnTo>
                  <a:lnTo>
                    <a:pt x="2" y="391"/>
                  </a:lnTo>
                  <a:lnTo>
                    <a:pt x="1" y="394"/>
                  </a:lnTo>
                  <a:lnTo>
                    <a:pt x="0" y="396"/>
                  </a:lnTo>
                  <a:lnTo>
                    <a:pt x="1" y="399"/>
                  </a:lnTo>
                  <a:lnTo>
                    <a:pt x="1" y="402"/>
                  </a:lnTo>
                  <a:lnTo>
                    <a:pt x="2" y="405"/>
                  </a:lnTo>
                  <a:lnTo>
                    <a:pt x="78" y="536"/>
                  </a:lnTo>
                  <a:lnTo>
                    <a:pt x="81" y="540"/>
                  </a:lnTo>
                  <a:lnTo>
                    <a:pt x="86" y="543"/>
                  </a:lnTo>
                  <a:lnTo>
                    <a:pt x="89" y="544"/>
                  </a:lnTo>
                  <a:lnTo>
                    <a:pt x="93" y="544"/>
                  </a:lnTo>
                  <a:lnTo>
                    <a:pt x="95" y="543"/>
                  </a:lnTo>
                  <a:lnTo>
                    <a:pt x="98" y="542"/>
                  </a:lnTo>
                  <a:lnTo>
                    <a:pt x="149" y="513"/>
                  </a:lnTo>
                  <a:lnTo>
                    <a:pt x="159" y="520"/>
                  </a:lnTo>
                  <a:lnTo>
                    <a:pt x="168" y="527"/>
                  </a:lnTo>
                  <a:lnTo>
                    <a:pt x="177" y="533"/>
                  </a:lnTo>
                  <a:lnTo>
                    <a:pt x="187" y="539"/>
                  </a:lnTo>
                  <a:lnTo>
                    <a:pt x="196" y="544"/>
                  </a:lnTo>
                  <a:lnTo>
                    <a:pt x="206" y="549"/>
                  </a:lnTo>
                  <a:lnTo>
                    <a:pt x="216" y="552"/>
                  </a:lnTo>
                  <a:lnTo>
                    <a:pt x="226" y="556"/>
                  </a:lnTo>
                  <a:lnTo>
                    <a:pt x="226" y="614"/>
                  </a:lnTo>
                  <a:lnTo>
                    <a:pt x="226" y="617"/>
                  </a:lnTo>
                  <a:lnTo>
                    <a:pt x="227" y="620"/>
                  </a:lnTo>
                  <a:lnTo>
                    <a:pt x="229" y="623"/>
                  </a:lnTo>
                  <a:lnTo>
                    <a:pt x="231" y="625"/>
                  </a:lnTo>
                  <a:lnTo>
                    <a:pt x="233" y="627"/>
                  </a:lnTo>
                  <a:lnTo>
                    <a:pt x="235" y="628"/>
                  </a:lnTo>
                  <a:lnTo>
                    <a:pt x="238" y="629"/>
                  </a:lnTo>
                  <a:lnTo>
                    <a:pt x="241" y="629"/>
                  </a:lnTo>
                  <a:lnTo>
                    <a:pt x="392" y="629"/>
                  </a:lnTo>
                  <a:lnTo>
                    <a:pt x="395" y="629"/>
                  </a:lnTo>
                  <a:lnTo>
                    <a:pt x="398" y="628"/>
                  </a:lnTo>
                  <a:lnTo>
                    <a:pt x="401" y="627"/>
                  </a:lnTo>
                  <a:lnTo>
                    <a:pt x="403" y="625"/>
                  </a:lnTo>
                  <a:lnTo>
                    <a:pt x="404" y="623"/>
                  </a:lnTo>
                  <a:lnTo>
                    <a:pt x="406" y="620"/>
                  </a:lnTo>
                  <a:lnTo>
                    <a:pt x="407" y="617"/>
                  </a:lnTo>
                  <a:lnTo>
                    <a:pt x="407" y="614"/>
                  </a:lnTo>
                  <a:lnTo>
                    <a:pt x="407" y="556"/>
                  </a:lnTo>
                  <a:lnTo>
                    <a:pt x="418" y="552"/>
                  </a:lnTo>
                  <a:lnTo>
                    <a:pt x="429" y="548"/>
                  </a:lnTo>
                  <a:lnTo>
                    <a:pt x="438" y="544"/>
                  </a:lnTo>
                  <a:lnTo>
                    <a:pt x="447" y="538"/>
                  </a:lnTo>
                  <a:lnTo>
                    <a:pt x="465" y="527"/>
                  </a:lnTo>
                  <a:lnTo>
                    <a:pt x="481" y="513"/>
                  </a:lnTo>
                  <a:lnTo>
                    <a:pt x="530" y="542"/>
                  </a:lnTo>
                  <a:lnTo>
                    <a:pt x="533" y="543"/>
                  </a:lnTo>
                  <a:lnTo>
                    <a:pt x="537" y="544"/>
                  </a:lnTo>
                  <a:lnTo>
                    <a:pt x="539" y="544"/>
                  </a:lnTo>
                  <a:lnTo>
                    <a:pt x="542" y="543"/>
                  </a:lnTo>
                  <a:lnTo>
                    <a:pt x="545" y="543"/>
                  </a:lnTo>
                  <a:lnTo>
                    <a:pt x="547" y="540"/>
                  </a:lnTo>
                  <a:lnTo>
                    <a:pt x="550" y="539"/>
                  </a:lnTo>
                  <a:lnTo>
                    <a:pt x="552" y="536"/>
                  </a:lnTo>
                  <a:lnTo>
                    <a:pt x="627" y="405"/>
                  </a:lnTo>
                  <a:lnTo>
                    <a:pt x="628" y="402"/>
                  </a:lnTo>
                  <a:lnTo>
                    <a:pt x="628" y="399"/>
                  </a:lnTo>
                  <a:lnTo>
                    <a:pt x="629" y="396"/>
                  </a:lnTo>
                  <a:lnTo>
                    <a:pt x="628" y="394"/>
                  </a:lnTo>
                  <a:lnTo>
                    <a:pt x="627" y="391"/>
                  </a:lnTo>
                  <a:lnTo>
                    <a:pt x="625" y="389"/>
                  </a:lnTo>
                  <a:lnTo>
                    <a:pt x="623" y="387"/>
                  </a:lnTo>
                  <a:lnTo>
                    <a:pt x="621" y="385"/>
                  </a:lnTo>
                  <a:close/>
                </a:path>
              </a:pathLst>
            </a:custGeom>
            <a:solidFill>
              <a:schemeClr val="lt1"/>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Quattrocento Sans"/>
                <a:ea typeface="Quattrocento Sans"/>
                <a:cs typeface="Quattrocento Sans"/>
                <a:sym typeface="Quattrocento Sans"/>
              </a:endParaRPr>
            </a:p>
          </p:txBody>
        </p:sp>
        <p:sp>
          <p:nvSpPr>
            <p:cNvPr id="254" name="Google Shape;254;p8"/>
            <p:cNvSpPr/>
            <p:nvPr/>
          </p:nvSpPr>
          <p:spPr>
            <a:xfrm>
              <a:off x="7781925" y="1387475"/>
              <a:ext cx="115888" cy="117475"/>
            </a:xfrm>
            <a:custGeom>
              <a:rect b="b" l="l" r="r" t="t"/>
              <a:pathLst>
                <a:path extrusionOk="0" h="369" w="362">
                  <a:moveTo>
                    <a:pt x="181" y="255"/>
                  </a:moveTo>
                  <a:lnTo>
                    <a:pt x="174" y="254"/>
                  </a:lnTo>
                  <a:lnTo>
                    <a:pt x="166" y="253"/>
                  </a:lnTo>
                  <a:lnTo>
                    <a:pt x="160" y="252"/>
                  </a:lnTo>
                  <a:lnTo>
                    <a:pt x="153" y="249"/>
                  </a:lnTo>
                  <a:lnTo>
                    <a:pt x="147" y="247"/>
                  </a:lnTo>
                  <a:lnTo>
                    <a:pt x="141" y="243"/>
                  </a:lnTo>
                  <a:lnTo>
                    <a:pt x="135" y="238"/>
                  </a:lnTo>
                  <a:lnTo>
                    <a:pt x="131" y="234"/>
                  </a:lnTo>
                  <a:lnTo>
                    <a:pt x="125" y="229"/>
                  </a:lnTo>
                  <a:lnTo>
                    <a:pt x="122" y="223"/>
                  </a:lnTo>
                  <a:lnTo>
                    <a:pt x="118" y="218"/>
                  </a:lnTo>
                  <a:lnTo>
                    <a:pt x="115" y="212"/>
                  </a:lnTo>
                  <a:lnTo>
                    <a:pt x="113" y="205"/>
                  </a:lnTo>
                  <a:lnTo>
                    <a:pt x="110" y="198"/>
                  </a:lnTo>
                  <a:lnTo>
                    <a:pt x="109" y="190"/>
                  </a:lnTo>
                  <a:lnTo>
                    <a:pt x="109" y="183"/>
                  </a:lnTo>
                  <a:lnTo>
                    <a:pt x="109" y="176"/>
                  </a:lnTo>
                  <a:lnTo>
                    <a:pt x="110" y="169"/>
                  </a:lnTo>
                  <a:lnTo>
                    <a:pt x="113" y="162"/>
                  </a:lnTo>
                  <a:lnTo>
                    <a:pt x="115" y="156"/>
                  </a:lnTo>
                  <a:lnTo>
                    <a:pt x="118" y="149"/>
                  </a:lnTo>
                  <a:lnTo>
                    <a:pt x="122" y="143"/>
                  </a:lnTo>
                  <a:lnTo>
                    <a:pt x="125" y="138"/>
                  </a:lnTo>
                  <a:lnTo>
                    <a:pt x="131" y="132"/>
                  </a:lnTo>
                  <a:lnTo>
                    <a:pt x="135" y="128"/>
                  </a:lnTo>
                  <a:lnTo>
                    <a:pt x="141" y="124"/>
                  </a:lnTo>
                  <a:lnTo>
                    <a:pt x="147" y="121"/>
                  </a:lnTo>
                  <a:lnTo>
                    <a:pt x="153" y="117"/>
                  </a:lnTo>
                  <a:lnTo>
                    <a:pt x="160" y="114"/>
                  </a:lnTo>
                  <a:lnTo>
                    <a:pt x="166" y="113"/>
                  </a:lnTo>
                  <a:lnTo>
                    <a:pt x="174" y="112"/>
                  </a:lnTo>
                  <a:lnTo>
                    <a:pt x="181" y="111"/>
                  </a:lnTo>
                  <a:lnTo>
                    <a:pt x="189" y="112"/>
                  </a:lnTo>
                  <a:lnTo>
                    <a:pt x="195" y="113"/>
                  </a:lnTo>
                  <a:lnTo>
                    <a:pt x="202" y="114"/>
                  </a:lnTo>
                  <a:lnTo>
                    <a:pt x="209" y="117"/>
                  </a:lnTo>
                  <a:lnTo>
                    <a:pt x="215" y="121"/>
                  </a:lnTo>
                  <a:lnTo>
                    <a:pt x="221" y="124"/>
                  </a:lnTo>
                  <a:lnTo>
                    <a:pt x="226" y="128"/>
                  </a:lnTo>
                  <a:lnTo>
                    <a:pt x="231" y="132"/>
                  </a:lnTo>
                  <a:lnTo>
                    <a:pt x="236" y="138"/>
                  </a:lnTo>
                  <a:lnTo>
                    <a:pt x="240" y="143"/>
                  </a:lnTo>
                  <a:lnTo>
                    <a:pt x="244" y="149"/>
                  </a:lnTo>
                  <a:lnTo>
                    <a:pt x="247" y="156"/>
                  </a:lnTo>
                  <a:lnTo>
                    <a:pt x="250" y="162"/>
                  </a:lnTo>
                  <a:lnTo>
                    <a:pt x="251" y="169"/>
                  </a:lnTo>
                  <a:lnTo>
                    <a:pt x="252" y="176"/>
                  </a:lnTo>
                  <a:lnTo>
                    <a:pt x="253" y="183"/>
                  </a:lnTo>
                  <a:lnTo>
                    <a:pt x="252" y="190"/>
                  </a:lnTo>
                  <a:lnTo>
                    <a:pt x="251" y="198"/>
                  </a:lnTo>
                  <a:lnTo>
                    <a:pt x="250" y="205"/>
                  </a:lnTo>
                  <a:lnTo>
                    <a:pt x="247" y="212"/>
                  </a:lnTo>
                  <a:lnTo>
                    <a:pt x="244" y="218"/>
                  </a:lnTo>
                  <a:lnTo>
                    <a:pt x="240" y="223"/>
                  </a:lnTo>
                  <a:lnTo>
                    <a:pt x="236" y="229"/>
                  </a:lnTo>
                  <a:lnTo>
                    <a:pt x="231" y="234"/>
                  </a:lnTo>
                  <a:lnTo>
                    <a:pt x="226" y="238"/>
                  </a:lnTo>
                  <a:lnTo>
                    <a:pt x="221" y="243"/>
                  </a:lnTo>
                  <a:lnTo>
                    <a:pt x="215" y="247"/>
                  </a:lnTo>
                  <a:lnTo>
                    <a:pt x="209" y="249"/>
                  </a:lnTo>
                  <a:lnTo>
                    <a:pt x="202" y="252"/>
                  </a:lnTo>
                  <a:lnTo>
                    <a:pt x="195" y="253"/>
                  </a:lnTo>
                  <a:lnTo>
                    <a:pt x="189" y="254"/>
                  </a:lnTo>
                  <a:lnTo>
                    <a:pt x="181" y="255"/>
                  </a:lnTo>
                  <a:close/>
                  <a:moveTo>
                    <a:pt x="354" y="223"/>
                  </a:moveTo>
                  <a:lnTo>
                    <a:pt x="327" y="207"/>
                  </a:lnTo>
                  <a:lnTo>
                    <a:pt x="328" y="195"/>
                  </a:lnTo>
                  <a:lnTo>
                    <a:pt x="328" y="183"/>
                  </a:lnTo>
                  <a:lnTo>
                    <a:pt x="328" y="172"/>
                  </a:lnTo>
                  <a:lnTo>
                    <a:pt x="327" y="160"/>
                  </a:lnTo>
                  <a:lnTo>
                    <a:pt x="354" y="144"/>
                  </a:lnTo>
                  <a:lnTo>
                    <a:pt x="357" y="143"/>
                  </a:lnTo>
                  <a:lnTo>
                    <a:pt x="359" y="141"/>
                  </a:lnTo>
                  <a:lnTo>
                    <a:pt x="360" y="139"/>
                  </a:lnTo>
                  <a:lnTo>
                    <a:pt x="361" y="136"/>
                  </a:lnTo>
                  <a:lnTo>
                    <a:pt x="362" y="132"/>
                  </a:lnTo>
                  <a:lnTo>
                    <a:pt x="362" y="129"/>
                  </a:lnTo>
                  <a:lnTo>
                    <a:pt x="361" y="126"/>
                  </a:lnTo>
                  <a:lnTo>
                    <a:pt x="360" y="124"/>
                  </a:lnTo>
                  <a:lnTo>
                    <a:pt x="322" y="59"/>
                  </a:lnTo>
                  <a:lnTo>
                    <a:pt x="320" y="56"/>
                  </a:lnTo>
                  <a:lnTo>
                    <a:pt x="318" y="54"/>
                  </a:lnTo>
                  <a:lnTo>
                    <a:pt x="316" y="53"/>
                  </a:lnTo>
                  <a:lnTo>
                    <a:pt x="313" y="51"/>
                  </a:lnTo>
                  <a:lnTo>
                    <a:pt x="309" y="51"/>
                  </a:lnTo>
                  <a:lnTo>
                    <a:pt x="307" y="51"/>
                  </a:lnTo>
                  <a:lnTo>
                    <a:pt x="304" y="52"/>
                  </a:lnTo>
                  <a:lnTo>
                    <a:pt x="301" y="53"/>
                  </a:lnTo>
                  <a:lnTo>
                    <a:pt x="274" y="69"/>
                  </a:lnTo>
                  <a:lnTo>
                    <a:pt x="266" y="63"/>
                  </a:lnTo>
                  <a:lnTo>
                    <a:pt x="256" y="56"/>
                  </a:lnTo>
                  <a:lnTo>
                    <a:pt x="246" y="51"/>
                  </a:lnTo>
                  <a:lnTo>
                    <a:pt x="237" y="47"/>
                  </a:lnTo>
                  <a:lnTo>
                    <a:pt x="237" y="14"/>
                  </a:lnTo>
                  <a:lnTo>
                    <a:pt x="236" y="10"/>
                  </a:lnTo>
                  <a:lnTo>
                    <a:pt x="236" y="8"/>
                  </a:lnTo>
                  <a:lnTo>
                    <a:pt x="233" y="5"/>
                  </a:lnTo>
                  <a:lnTo>
                    <a:pt x="232" y="3"/>
                  </a:lnTo>
                  <a:lnTo>
                    <a:pt x="229" y="2"/>
                  </a:lnTo>
                  <a:lnTo>
                    <a:pt x="227" y="1"/>
                  </a:lnTo>
                  <a:lnTo>
                    <a:pt x="224" y="0"/>
                  </a:lnTo>
                  <a:lnTo>
                    <a:pt x="222" y="0"/>
                  </a:lnTo>
                  <a:lnTo>
                    <a:pt x="146" y="0"/>
                  </a:lnTo>
                  <a:lnTo>
                    <a:pt x="143" y="0"/>
                  </a:lnTo>
                  <a:lnTo>
                    <a:pt x="140" y="1"/>
                  </a:lnTo>
                  <a:lnTo>
                    <a:pt x="137" y="2"/>
                  </a:lnTo>
                  <a:lnTo>
                    <a:pt x="135" y="3"/>
                  </a:lnTo>
                  <a:lnTo>
                    <a:pt x="134" y="5"/>
                  </a:lnTo>
                  <a:lnTo>
                    <a:pt x="132" y="8"/>
                  </a:lnTo>
                  <a:lnTo>
                    <a:pt x="132" y="10"/>
                  </a:lnTo>
                  <a:lnTo>
                    <a:pt x="131" y="14"/>
                  </a:lnTo>
                  <a:lnTo>
                    <a:pt x="131" y="47"/>
                  </a:lnTo>
                  <a:lnTo>
                    <a:pt x="120" y="52"/>
                  </a:lnTo>
                  <a:lnTo>
                    <a:pt x="109" y="57"/>
                  </a:lnTo>
                  <a:lnTo>
                    <a:pt x="99" y="63"/>
                  </a:lnTo>
                  <a:lnTo>
                    <a:pt x="90" y="69"/>
                  </a:lnTo>
                  <a:lnTo>
                    <a:pt x="61" y="53"/>
                  </a:lnTo>
                  <a:lnTo>
                    <a:pt x="58" y="52"/>
                  </a:lnTo>
                  <a:lnTo>
                    <a:pt x="55" y="51"/>
                  </a:lnTo>
                  <a:lnTo>
                    <a:pt x="53" y="51"/>
                  </a:lnTo>
                  <a:lnTo>
                    <a:pt x="49" y="51"/>
                  </a:lnTo>
                  <a:lnTo>
                    <a:pt x="47" y="52"/>
                  </a:lnTo>
                  <a:lnTo>
                    <a:pt x="44" y="54"/>
                  </a:lnTo>
                  <a:lnTo>
                    <a:pt x="42" y="56"/>
                  </a:lnTo>
                  <a:lnTo>
                    <a:pt x="41" y="59"/>
                  </a:lnTo>
                  <a:lnTo>
                    <a:pt x="2" y="124"/>
                  </a:lnTo>
                  <a:lnTo>
                    <a:pt x="1" y="126"/>
                  </a:lnTo>
                  <a:lnTo>
                    <a:pt x="0" y="129"/>
                  </a:lnTo>
                  <a:lnTo>
                    <a:pt x="0" y="132"/>
                  </a:lnTo>
                  <a:lnTo>
                    <a:pt x="1" y="136"/>
                  </a:lnTo>
                  <a:lnTo>
                    <a:pt x="2" y="139"/>
                  </a:lnTo>
                  <a:lnTo>
                    <a:pt x="3" y="141"/>
                  </a:lnTo>
                  <a:lnTo>
                    <a:pt x="6" y="143"/>
                  </a:lnTo>
                  <a:lnTo>
                    <a:pt x="8" y="144"/>
                  </a:lnTo>
                  <a:lnTo>
                    <a:pt x="36" y="160"/>
                  </a:lnTo>
                  <a:lnTo>
                    <a:pt x="34" y="172"/>
                  </a:lnTo>
                  <a:lnTo>
                    <a:pt x="34" y="183"/>
                  </a:lnTo>
                  <a:lnTo>
                    <a:pt x="34" y="195"/>
                  </a:lnTo>
                  <a:lnTo>
                    <a:pt x="36" y="207"/>
                  </a:lnTo>
                  <a:lnTo>
                    <a:pt x="8" y="223"/>
                  </a:lnTo>
                  <a:lnTo>
                    <a:pt x="6" y="224"/>
                  </a:lnTo>
                  <a:lnTo>
                    <a:pt x="3" y="227"/>
                  </a:lnTo>
                  <a:lnTo>
                    <a:pt x="1" y="230"/>
                  </a:lnTo>
                  <a:lnTo>
                    <a:pt x="0" y="233"/>
                  </a:lnTo>
                  <a:lnTo>
                    <a:pt x="0" y="235"/>
                  </a:lnTo>
                  <a:lnTo>
                    <a:pt x="0" y="237"/>
                  </a:lnTo>
                  <a:lnTo>
                    <a:pt x="1" y="240"/>
                  </a:lnTo>
                  <a:lnTo>
                    <a:pt x="2" y="243"/>
                  </a:lnTo>
                  <a:lnTo>
                    <a:pt x="40" y="309"/>
                  </a:lnTo>
                  <a:lnTo>
                    <a:pt x="42" y="311"/>
                  </a:lnTo>
                  <a:lnTo>
                    <a:pt x="44" y="313"/>
                  </a:lnTo>
                  <a:lnTo>
                    <a:pt x="46" y="314"/>
                  </a:lnTo>
                  <a:lnTo>
                    <a:pt x="48" y="315"/>
                  </a:lnTo>
                  <a:lnTo>
                    <a:pt x="55" y="316"/>
                  </a:lnTo>
                  <a:lnTo>
                    <a:pt x="60" y="314"/>
                  </a:lnTo>
                  <a:lnTo>
                    <a:pt x="90" y="297"/>
                  </a:lnTo>
                  <a:lnTo>
                    <a:pt x="99" y="304"/>
                  </a:lnTo>
                  <a:lnTo>
                    <a:pt x="109" y="310"/>
                  </a:lnTo>
                  <a:lnTo>
                    <a:pt x="120" y="316"/>
                  </a:lnTo>
                  <a:lnTo>
                    <a:pt x="131" y="321"/>
                  </a:lnTo>
                  <a:lnTo>
                    <a:pt x="131" y="354"/>
                  </a:lnTo>
                  <a:lnTo>
                    <a:pt x="132" y="356"/>
                  </a:lnTo>
                  <a:lnTo>
                    <a:pt x="132" y="359"/>
                  </a:lnTo>
                  <a:lnTo>
                    <a:pt x="134" y="361"/>
                  </a:lnTo>
                  <a:lnTo>
                    <a:pt x="135" y="363"/>
                  </a:lnTo>
                  <a:lnTo>
                    <a:pt x="137" y="366"/>
                  </a:lnTo>
                  <a:lnTo>
                    <a:pt x="140" y="368"/>
                  </a:lnTo>
                  <a:lnTo>
                    <a:pt x="143" y="368"/>
                  </a:lnTo>
                  <a:lnTo>
                    <a:pt x="146" y="369"/>
                  </a:lnTo>
                  <a:lnTo>
                    <a:pt x="222" y="369"/>
                  </a:lnTo>
                  <a:lnTo>
                    <a:pt x="225" y="368"/>
                  </a:lnTo>
                  <a:lnTo>
                    <a:pt x="227" y="368"/>
                  </a:lnTo>
                  <a:lnTo>
                    <a:pt x="229" y="366"/>
                  </a:lnTo>
                  <a:lnTo>
                    <a:pt x="232" y="363"/>
                  </a:lnTo>
                  <a:lnTo>
                    <a:pt x="233" y="361"/>
                  </a:lnTo>
                  <a:lnTo>
                    <a:pt x="236" y="359"/>
                  </a:lnTo>
                  <a:lnTo>
                    <a:pt x="236" y="356"/>
                  </a:lnTo>
                  <a:lnTo>
                    <a:pt x="237" y="354"/>
                  </a:lnTo>
                  <a:lnTo>
                    <a:pt x="237" y="321"/>
                  </a:lnTo>
                  <a:lnTo>
                    <a:pt x="246" y="316"/>
                  </a:lnTo>
                  <a:lnTo>
                    <a:pt x="256" y="311"/>
                  </a:lnTo>
                  <a:lnTo>
                    <a:pt x="266" y="305"/>
                  </a:lnTo>
                  <a:lnTo>
                    <a:pt x="274" y="298"/>
                  </a:lnTo>
                  <a:lnTo>
                    <a:pt x="302" y="313"/>
                  </a:lnTo>
                  <a:lnTo>
                    <a:pt x="305" y="315"/>
                  </a:lnTo>
                  <a:lnTo>
                    <a:pt x="307" y="315"/>
                  </a:lnTo>
                  <a:lnTo>
                    <a:pt x="310" y="316"/>
                  </a:lnTo>
                  <a:lnTo>
                    <a:pt x="314" y="316"/>
                  </a:lnTo>
                  <a:lnTo>
                    <a:pt x="319" y="313"/>
                  </a:lnTo>
                  <a:lnTo>
                    <a:pt x="322" y="309"/>
                  </a:lnTo>
                  <a:lnTo>
                    <a:pt x="360" y="243"/>
                  </a:lnTo>
                  <a:lnTo>
                    <a:pt x="362" y="240"/>
                  </a:lnTo>
                  <a:lnTo>
                    <a:pt x="362" y="237"/>
                  </a:lnTo>
                  <a:lnTo>
                    <a:pt x="362" y="234"/>
                  </a:lnTo>
                  <a:lnTo>
                    <a:pt x="362" y="232"/>
                  </a:lnTo>
                  <a:lnTo>
                    <a:pt x="361" y="229"/>
                  </a:lnTo>
                  <a:lnTo>
                    <a:pt x="359" y="227"/>
                  </a:lnTo>
                  <a:lnTo>
                    <a:pt x="357" y="224"/>
                  </a:lnTo>
                  <a:lnTo>
                    <a:pt x="354" y="223"/>
                  </a:lnTo>
                  <a:close/>
                </a:path>
              </a:pathLst>
            </a:custGeom>
            <a:solidFill>
              <a:schemeClr val="lt1"/>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Quattrocento Sans"/>
                <a:ea typeface="Quattrocento Sans"/>
                <a:cs typeface="Quattrocento Sans"/>
                <a:sym typeface="Quattrocento Sans"/>
              </a:endParaRPr>
            </a:p>
          </p:txBody>
        </p:sp>
      </p:grpSp>
      <p:sp>
        <p:nvSpPr>
          <p:cNvPr descr="Icon of box and whisker chart. " id="255" name="Google Shape;255;p8"/>
          <p:cNvSpPr/>
          <p:nvPr/>
        </p:nvSpPr>
        <p:spPr>
          <a:xfrm>
            <a:off x="3967321" y="3532346"/>
            <a:ext cx="345758" cy="345758"/>
          </a:xfrm>
          <a:custGeom>
            <a:rect b="b" l="l" r="r" t="t"/>
            <a:pathLst>
              <a:path extrusionOk="0" h="898" w="898">
                <a:moveTo>
                  <a:pt x="718" y="464"/>
                </a:moveTo>
                <a:lnTo>
                  <a:pt x="718" y="467"/>
                </a:lnTo>
                <a:lnTo>
                  <a:pt x="717" y="470"/>
                </a:lnTo>
                <a:lnTo>
                  <a:pt x="716" y="472"/>
                </a:lnTo>
                <a:lnTo>
                  <a:pt x="714" y="474"/>
                </a:lnTo>
                <a:lnTo>
                  <a:pt x="712" y="477"/>
                </a:lnTo>
                <a:lnTo>
                  <a:pt x="710" y="478"/>
                </a:lnTo>
                <a:lnTo>
                  <a:pt x="706" y="479"/>
                </a:lnTo>
                <a:lnTo>
                  <a:pt x="703" y="479"/>
                </a:lnTo>
                <a:lnTo>
                  <a:pt x="658" y="479"/>
                </a:lnTo>
                <a:lnTo>
                  <a:pt x="658" y="543"/>
                </a:lnTo>
                <a:lnTo>
                  <a:pt x="658" y="546"/>
                </a:lnTo>
                <a:lnTo>
                  <a:pt x="657" y="549"/>
                </a:lnTo>
                <a:lnTo>
                  <a:pt x="656" y="551"/>
                </a:lnTo>
                <a:lnTo>
                  <a:pt x="654" y="554"/>
                </a:lnTo>
                <a:lnTo>
                  <a:pt x="652" y="556"/>
                </a:lnTo>
                <a:lnTo>
                  <a:pt x="650" y="557"/>
                </a:lnTo>
                <a:lnTo>
                  <a:pt x="647" y="558"/>
                </a:lnTo>
                <a:lnTo>
                  <a:pt x="643" y="558"/>
                </a:lnTo>
                <a:lnTo>
                  <a:pt x="641" y="558"/>
                </a:lnTo>
                <a:lnTo>
                  <a:pt x="638" y="557"/>
                </a:lnTo>
                <a:lnTo>
                  <a:pt x="636" y="556"/>
                </a:lnTo>
                <a:lnTo>
                  <a:pt x="634" y="554"/>
                </a:lnTo>
                <a:lnTo>
                  <a:pt x="632" y="551"/>
                </a:lnTo>
                <a:lnTo>
                  <a:pt x="631" y="549"/>
                </a:lnTo>
                <a:lnTo>
                  <a:pt x="629" y="546"/>
                </a:lnTo>
                <a:lnTo>
                  <a:pt x="628" y="543"/>
                </a:lnTo>
                <a:lnTo>
                  <a:pt x="628" y="479"/>
                </a:lnTo>
                <a:lnTo>
                  <a:pt x="583" y="479"/>
                </a:lnTo>
                <a:lnTo>
                  <a:pt x="581" y="479"/>
                </a:lnTo>
                <a:lnTo>
                  <a:pt x="578" y="478"/>
                </a:lnTo>
                <a:lnTo>
                  <a:pt x="576" y="477"/>
                </a:lnTo>
                <a:lnTo>
                  <a:pt x="574" y="474"/>
                </a:lnTo>
                <a:lnTo>
                  <a:pt x="572" y="472"/>
                </a:lnTo>
                <a:lnTo>
                  <a:pt x="571" y="470"/>
                </a:lnTo>
                <a:lnTo>
                  <a:pt x="570" y="467"/>
                </a:lnTo>
                <a:lnTo>
                  <a:pt x="570" y="464"/>
                </a:lnTo>
                <a:lnTo>
                  <a:pt x="570" y="404"/>
                </a:lnTo>
                <a:lnTo>
                  <a:pt x="570" y="402"/>
                </a:lnTo>
                <a:lnTo>
                  <a:pt x="571" y="398"/>
                </a:lnTo>
                <a:lnTo>
                  <a:pt x="572" y="396"/>
                </a:lnTo>
                <a:lnTo>
                  <a:pt x="574" y="394"/>
                </a:lnTo>
                <a:lnTo>
                  <a:pt x="576" y="392"/>
                </a:lnTo>
                <a:lnTo>
                  <a:pt x="578" y="391"/>
                </a:lnTo>
                <a:lnTo>
                  <a:pt x="581" y="390"/>
                </a:lnTo>
                <a:lnTo>
                  <a:pt x="583" y="389"/>
                </a:lnTo>
                <a:lnTo>
                  <a:pt x="628" y="389"/>
                </a:lnTo>
                <a:lnTo>
                  <a:pt x="628" y="129"/>
                </a:lnTo>
                <a:lnTo>
                  <a:pt x="629" y="126"/>
                </a:lnTo>
                <a:lnTo>
                  <a:pt x="631" y="123"/>
                </a:lnTo>
                <a:lnTo>
                  <a:pt x="632" y="121"/>
                </a:lnTo>
                <a:lnTo>
                  <a:pt x="634" y="118"/>
                </a:lnTo>
                <a:lnTo>
                  <a:pt x="636" y="117"/>
                </a:lnTo>
                <a:lnTo>
                  <a:pt x="638" y="115"/>
                </a:lnTo>
                <a:lnTo>
                  <a:pt x="641" y="114"/>
                </a:lnTo>
                <a:lnTo>
                  <a:pt x="643" y="114"/>
                </a:lnTo>
                <a:lnTo>
                  <a:pt x="647" y="114"/>
                </a:lnTo>
                <a:lnTo>
                  <a:pt x="650" y="115"/>
                </a:lnTo>
                <a:lnTo>
                  <a:pt x="652" y="117"/>
                </a:lnTo>
                <a:lnTo>
                  <a:pt x="654" y="118"/>
                </a:lnTo>
                <a:lnTo>
                  <a:pt x="656" y="121"/>
                </a:lnTo>
                <a:lnTo>
                  <a:pt x="657" y="123"/>
                </a:lnTo>
                <a:lnTo>
                  <a:pt x="658" y="127"/>
                </a:lnTo>
                <a:lnTo>
                  <a:pt x="658" y="129"/>
                </a:lnTo>
                <a:lnTo>
                  <a:pt x="658" y="389"/>
                </a:lnTo>
                <a:lnTo>
                  <a:pt x="703" y="389"/>
                </a:lnTo>
                <a:lnTo>
                  <a:pt x="706" y="390"/>
                </a:lnTo>
                <a:lnTo>
                  <a:pt x="710" y="391"/>
                </a:lnTo>
                <a:lnTo>
                  <a:pt x="712" y="392"/>
                </a:lnTo>
                <a:lnTo>
                  <a:pt x="714" y="394"/>
                </a:lnTo>
                <a:lnTo>
                  <a:pt x="716" y="396"/>
                </a:lnTo>
                <a:lnTo>
                  <a:pt x="717" y="398"/>
                </a:lnTo>
                <a:lnTo>
                  <a:pt x="718" y="402"/>
                </a:lnTo>
                <a:lnTo>
                  <a:pt x="718" y="404"/>
                </a:lnTo>
                <a:lnTo>
                  <a:pt x="718" y="464"/>
                </a:lnTo>
                <a:close/>
                <a:moveTo>
                  <a:pt x="643" y="763"/>
                </a:moveTo>
                <a:lnTo>
                  <a:pt x="638" y="762"/>
                </a:lnTo>
                <a:lnTo>
                  <a:pt x="632" y="762"/>
                </a:lnTo>
                <a:lnTo>
                  <a:pt x="626" y="760"/>
                </a:lnTo>
                <a:lnTo>
                  <a:pt x="621" y="758"/>
                </a:lnTo>
                <a:lnTo>
                  <a:pt x="616" y="756"/>
                </a:lnTo>
                <a:lnTo>
                  <a:pt x="610" y="753"/>
                </a:lnTo>
                <a:lnTo>
                  <a:pt x="606" y="749"/>
                </a:lnTo>
                <a:lnTo>
                  <a:pt x="602" y="745"/>
                </a:lnTo>
                <a:lnTo>
                  <a:pt x="597" y="741"/>
                </a:lnTo>
                <a:lnTo>
                  <a:pt x="594" y="737"/>
                </a:lnTo>
                <a:lnTo>
                  <a:pt x="591" y="731"/>
                </a:lnTo>
                <a:lnTo>
                  <a:pt x="589" y="727"/>
                </a:lnTo>
                <a:lnTo>
                  <a:pt x="587" y="720"/>
                </a:lnTo>
                <a:lnTo>
                  <a:pt x="586" y="715"/>
                </a:lnTo>
                <a:lnTo>
                  <a:pt x="584" y="710"/>
                </a:lnTo>
                <a:lnTo>
                  <a:pt x="583" y="703"/>
                </a:lnTo>
                <a:lnTo>
                  <a:pt x="584" y="697"/>
                </a:lnTo>
                <a:lnTo>
                  <a:pt x="586" y="692"/>
                </a:lnTo>
                <a:lnTo>
                  <a:pt x="587" y="685"/>
                </a:lnTo>
                <a:lnTo>
                  <a:pt x="589" y="680"/>
                </a:lnTo>
                <a:lnTo>
                  <a:pt x="591" y="674"/>
                </a:lnTo>
                <a:lnTo>
                  <a:pt x="594" y="670"/>
                </a:lnTo>
                <a:lnTo>
                  <a:pt x="597" y="665"/>
                </a:lnTo>
                <a:lnTo>
                  <a:pt x="602" y="661"/>
                </a:lnTo>
                <a:lnTo>
                  <a:pt x="606" y="657"/>
                </a:lnTo>
                <a:lnTo>
                  <a:pt x="610" y="653"/>
                </a:lnTo>
                <a:lnTo>
                  <a:pt x="616" y="651"/>
                </a:lnTo>
                <a:lnTo>
                  <a:pt x="621" y="648"/>
                </a:lnTo>
                <a:lnTo>
                  <a:pt x="626" y="646"/>
                </a:lnTo>
                <a:lnTo>
                  <a:pt x="632" y="645"/>
                </a:lnTo>
                <a:lnTo>
                  <a:pt x="638" y="643"/>
                </a:lnTo>
                <a:lnTo>
                  <a:pt x="643" y="643"/>
                </a:lnTo>
                <a:lnTo>
                  <a:pt x="650" y="643"/>
                </a:lnTo>
                <a:lnTo>
                  <a:pt x="656" y="645"/>
                </a:lnTo>
                <a:lnTo>
                  <a:pt x="662" y="646"/>
                </a:lnTo>
                <a:lnTo>
                  <a:pt x="667" y="648"/>
                </a:lnTo>
                <a:lnTo>
                  <a:pt x="672" y="651"/>
                </a:lnTo>
                <a:lnTo>
                  <a:pt x="678" y="653"/>
                </a:lnTo>
                <a:lnTo>
                  <a:pt x="682" y="657"/>
                </a:lnTo>
                <a:lnTo>
                  <a:pt x="686" y="661"/>
                </a:lnTo>
                <a:lnTo>
                  <a:pt x="690" y="665"/>
                </a:lnTo>
                <a:lnTo>
                  <a:pt x="694" y="670"/>
                </a:lnTo>
                <a:lnTo>
                  <a:pt x="697" y="674"/>
                </a:lnTo>
                <a:lnTo>
                  <a:pt x="699" y="680"/>
                </a:lnTo>
                <a:lnTo>
                  <a:pt x="701" y="685"/>
                </a:lnTo>
                <a:lnTo>
                  <a:pt x="702" y="692"/>
                </a:lnTo>
                <a:lnTo>
                  <a:pt x="703" y="697"/>
                </a:lnTo>
                <a:lnTo>
                  <a:pt x="703" y="703"/>
                </a:lnTo>
                <a:lnTo>
                  <a:pt x="703" y="710"/>
                </a:lnTo>
                <a:lnTo>
                  <a:pt x="702" y="715"/>
                </a:lnTo>
                <a:lnTo>
                  <a:pt x="701" y="720"/>
                </a:lnTo>
                <a:lnTo>
                  <a:pt x="699" y="727"/>
                </a:lnTo>
                <a:lnTo>
                  <a:pt x="697" y="731"/>
                </a:lnTo>
                <a:lnTo>
                  <a:pt x="694" y="737"/>
                </a:lnTo>
                <a:lnTo>
                  <a:pt x="690" y="741"/>
                </a:lnTo>
                <a:lnTo>
                  <a:pt x="686" y="745"/>
                </a:lnTo>
                <a:lnTo>
                  <a:pt x="682" y="749"/>
                </a:lnTo>
                <a:lnTo>
                  <a:pt x="678" y="753"/>
                </a:lnTo>
                <a:lnTo>
                  <a:pt x="672" y="756"/>
                </a:lnTo>
                <a:lnTo>
                  <a:pt x="667" y="758"/>
                </a:lnTo>
                <a:lnTo>
                  <a:pt x="662" y="760"/>
                </a:lnTo>
                <a:lnTo>
                  <a:pt x="656" y="762"/>
                </a:lnTo>
                <a:lnTo>
                  <a:pt x="650" y="762"/>
                </a:lnTo>
                <a:lnTo>
                  <a:pt x="643" y="763"/>
                </a:lnTo>
                <a:close/>
                <a:moveTo>
                  <a:pt x="540" y="284"/>
                </a:moveTo>
                <a:lnTo>
                  <a:pt x="538" y="287"/>
                </a:lnTo>
                <a:lnTo>
                  <a:pt x="537" y="290"/>
                </a:lnTo>
                <a:lnTo>
                  <a:pt x="536" y="294"/>
                </a:lnTo>
                <a:lnTo>
                  <a:pt x="534" y="296"/>
                </a:lnTo>
                <a:lnTo>
                  <a:pt x="532" y="297"/>
                </a:lnTo>
                <a:lnTo>
                  <a:pt x="530" y="298"/>
                </a:lnTo>
                <a:lnTo>
                  <a:pt x="527" y="299"/>
                </a:lnTo>
                <a:lnTo>
                  <a:pt x="525" y="299"/>
                </a:lnTo>
                <a:lnTo>
                  <a:pt x="480" y="299"/>
                </a:lnTo>
                <a:lnTo>
                  <a:pt x="480" y="543"/>
                </a:lnTo>
                <a:lnTo>
                  <a:pt x="479" y="546"/>
                </a:lnTo>
                <a:lnTo>
                  <a:pt x="479" y="549"/>
                </a:lnTo>
                <a:lnTo>
                  <a:pt x="476" y="551"/>
                </a:lnTo>
                <a:lnTo>
                  <a:pt x="475" y="554"/>
                </a:lnTo>
                <a:lnTo>
                  <a:pt x="472" y="556"/>
                </a:lnTo>
                <a:lnTo>
                  <a:pt x="470" y="557"/>
                </a:lnTo>
                <a:lnTo>
                  <a:pt x="467" y="558"/>
                </a:lnTo>
                <a:lnTo>
                  <a:pt x="465" y="558"/>
                </a:lnTo>
                <a:lnTo>
                  <a:pt x="461" y="558"/>
                </a:lnTo>
                <a:lnTo>
                  <a:pt x="458" y="557"/>
                </a:lnTo>
                <a:lnTo>
                  <a:pt x="456" y="556"/>
                </a:lnTo>
                <a:lnTo>
                  <a:pt x="454" y="554"/>
                </a:lnTo>
                <a:lnTo>
                  <a:pt x="452" y="551"/>
                </a:lnTo>
                <a:lnTo>
                  <a:pt x="451" y="549"/>
                </a:lnTo>
                <a:lnTo>
                  <a:pt x="450" y="546"/>
                </a:lnTo>
                <a:lnTo>
                  <a:pt x="450" y="543"/>
                </a:lnTo>
                <a:lnTo>
                  <a:pt x="450" y="299"/>
                </a:lnTo>
                <a:lnTo>
                  <a:pt x="405" y="299"/>
                </a:lnTo>
                <a:lnTo>
                  <a:pt x="402" y="299"/>
                </a:lnTo>
                <a:lnTo>
                  <a:pt x="398" y="298"/>
                </a:lnTo>
                <a:lnTo>
                  <a:pt x="396" y="297"/>
                </a:lnTo>
                <a:lnTo>
                  <a:pt x="394" y="296"/>
                </a:lnTo>
                <a:lnTo>
                  <a:pt x="392" y="294"/>
                </a:lnTo>
                <a:lnTo>
                  <a:pt x="391" y="290"/>
                </a:lnTo>
                <a:lnTo>
                  <a:pt x="390" y="287"/>
                </a:lnTo>
                <a:lnTo>
                  <a:pt x="390" y="284"/>
                </a:lnTo>
                <a:lnTo>
                  <a:pt x="390" y="225"/>
                </a:lnTo>
                <a:lnTo>
                  <a:pt x="390" y="222"/>
                </a:lnTo>
                <a:lnTo>
                  <a:pt x="391" y="219"/>
                </a:lnTo>
                <a:lnTo>
                  <a:pt x="392" y="217"/>
                </a:lnTo>
                <a:lnTo>
                  <a:pt x="394" y="214"/>
                </a:lnTo>
                <a:lnTo>
                  <a:pt x="396" y="212"/>
                </a:lnTo>
                <a:lnTo>
                  <a:pt x="398" y="211"/>
                </a:lnTo>
                <a:lnTo>
                  <a:pt x="402" y="210"/>
                </a:lnTo>
                <a:lnTo>
                  <a:pt x="405" y="210"/>
                </a:lnTo>
                <a:lnTo>
                  <a:pt x="450" y="210"/>
                </a:lnTo>
                <a:lnTo>
                  <a:pt x="450" y="129"/>
                </a:lnTo>
                <a:lnTo>
                  <a:pt x="450" y="126"/>
                </a:lnTo>
                <a:lnTo>
                  <a:pt x="451" y="123"/>
                </a:lnTo>
                <a:lnTo>
                  <a:pt x="452" y="121"/>
                </a:lnTo>
                <a:lnTo>
                  <a:pt x="454" y="118"/>
                </a:lnTo>
                <a:lnTo>
                  <a:pt x="456" y="117"/>
                </a:lnTo>
                <a:lnTo>
                  <a:pt x="458" y="115"/>
                </a:lnTo>
                <a:lnTo>
                  <a:pt x="461" y="114"/>
                </a:lnTo>
                <a:lnTo>
                  <a:pt x="465" y="114"/>
                </a:lnTo>
                <a:lnTo>
                  <a:pt x="467" y="114"/>
                </a:lnTo>
                <a:lnTo>
                  <a:pt x="470" y="115"/>
                </a:lnTo>
                <a:lnTo>
                  <a:pt x="472" y="117"/>
                </a:lnTo>
                <a:lnTo>
                  <a:pt x="475" y="118"/>
                </a:lnTo>
                <a:lnTo>
                  <a:pt x="476" y="121"/>
                </a:lnTo>
                <a:lnTo>
                  <a:pt x="479" y="123"/>
                </a:lnTo>
                <a:lnTo>
                  <a:pt x="479" y="127"/>
                </a:lnTo>
                <a:lnTo>
                  <a:pt x="480" y="129"/>
                </a:lnTo>
                <a:lnTo>
                  <a:pt x="480" y="210"/>
                </a:lnTo>
                <a:lnTo>
                  <a:pt x="525" y="210"/>
                </a:lnTo>
                <a:lnTo>
                  <a:pt x="527" y="210"/>
                </a:lnTo>
                <a:lnTo>
                  <a:pt x="530" y="211"/>
                </a:lnTo>
                <a:lnTo>
                  <a:pt x="532" y="212"/>
                </a:lnTo>
                <a:lnTo>
                  <a:pt x="534" y="214"/>
                </a:lnTo>
                <a:lnTo>
                  <a:pt x="536" y="217"/>
                </a:lnTo>
                <a:lnTo>
                  <a:pt x="537" y="219"/>
                </a:lnTo>
                <a:lnTo>
                  <a:pt x="538" y="222"/>
                </a:lnTo>
                <a:lnTo>
                  <a:pt x="540" y="225"/>
                </a:lnTo>
                <a:lnTo>
                  <a:pt x="540" y="284"/>
                </a:lnTo>
                <a:close/>
                <a:moveTo>
                  <a:pt x="465" y="763"/>
                </a:moveTo>
                <a:lnTo>
                  <a:pt x="458" y="762"/>
                </a:lnTo>
                <a:lnTo>
                  <a:pt x="452" y="762"/>
                </a:lnTo>
                <a:lnTo>
                  <a:pt x="446" y="760"/>
                </a:lnTo>
                <a:lnTo>
                  <a:pt x="441" y="758"/>
                </a:lnTo>
                <a:lnTo>
                  <a:pt x="436" y="756"/>
                </a:lnTo>
                <a:lnTo>
                  <a:pt x="430" y="753"/>
                </a:lnTo>
                <a:lnTo>
                  <a:pt x="426" y="749"/>
                </a:lnTo>
                <a:lnTo>
                  <a:pt x="422" y="745"/>
                </a:lnTo>
                <a:lnTo>
                  <a:pt x="419" y="741"/>
                </a:lnTo>
                <a:lnTo>
                  <a:pt x="414" y="737"/>
                </a:lnTo>
                <a:lnTo>
                  <a:pt x="412" y="731"/>
                </a:lnTo>
                <a:lnTo>
                  <a:pt x="409" y="727"/>
                </a:lnTo>
                <a:lnTo>
                  <a:pt x="407" y="720"/>
                </a:lnTo>
                <a:lnTo>
                  <a:pt x="406" y="715"/>
                </a:lnTo>
                <a:lnTo>
                  <a:pt x="405" y="710"/>
                </a:lnTo>
                <a:lnTo>
                  <a:pt x="405" y="703"/>
                </a:lnTo>
                <a:lnTo>
                  <a:pt x="405" y="697"/>
                </a:lnTo>
                <a:lnTo>
                  <a:pt x="406" y="692"/>
                </a:lnTo>
                <a:lnTo>
                  <a:pt x="407" y="685"/>
                </a:lnTo>
                <a:lnTo>
                  <a:pt x="409" y="680"/>
                </a:lnTo>
                <a:lnTo>
                  <a:pt x="412" y="674"/>
                </a:lnTo>
                <a:lnTo>
                  <a:pt x="414" y="670"/>
                </a:lnTo>
                <a:lnTo>
                  <a:pt x="419" y="665"/>
                </a:lnTo>
                <a:lnTo>
                  <a:pt x="422" y="661"/>
                </a:lnTo>
                <a:lnTo>
                  <a:pt x="426" y="657"/>
                </a:lnTo>
                <a:lnTo>
                  <a:pt x="430" y="653"/>
                </a:lnTo>
                <a:lnTo>
                  <a:pt x="436" y="651"/>
                </a:lnTo>
                <a:lnTo>
                  <a:pt x="441" y="648"/>
                </a:lnTo>
                <a:lnTo>
                  <a:pt x="446" y="646"/>
                </a:lnTo>
                <a:lnTo>
                  <a:pt x="452" y="645"/>
                </a:lnTo>
                <a:lnTo>
                  <a:pt x="458" y="643"/>
                </a:lnTo>
                <a:lnTo>
                  <a:pt x="465" y="643"/>
                </a:lnTo>
                <a:lnTo>
                  <a:pt x="470" y="643"/>
                </a:lnTo>
                <a:lnTo>
                  <a:pt x="476" y="645"/>
                </a:lnTo>
                <a:lnTo>
                  <a:pt x="482" y="646"/>
                </a:lnTo>
                <a:lnTo>
                  <a:pt x="487" y="648"/>
                </a:lnTo>
                <a:lnTo>
                  <a:pt x="492" y="651"/>
                </a:lnTo>
                <a:lnTo>
                  <a:pt x="498" y="653"/>
                </a:lnTo>
                <a:lnTo>
                  <a:pt x="502" y="657"/>
                </a:lnTo>
                <a:lnTo>
                  <a:pt x="506" y="661"/>
                </a:lnTo>
                <a:lnTo>
                  <a:pt x="511" y="665"/>
                </a:lnTo>
                <a:lnTo>
                  <a:pt x="514" y="670"/>
                </a:lnTo>
                <a:lnTo>
                  <a:pt x="517" y="674"/>
                </a:lnTo>
                <a:lnTo>
                  <a:pt x="519" y="680"/>
                </a:lnTo>
                <a:lnTo>
                  <a:pt x="521" y="685"/>
                </a:lnTo>
                <a:lnTo>
                  <a:pt x="522" y="692"/>
                </a:lnTo>
                <a:lnTo>
                  <a:pt x="524" y="697"/>
                </a:lnTo>
                <a:lnTo>
                  <a:pt x="525" y="703"/>
                </a:lnTo>
                <a:lnTo>
                  <a:pt x="524" y="710"/>
                </a:lnTo>
                <a:lnTo>
                  <a:pt x="522" y="715"/>
                </a:lnTo>
                <a:lnTo>
                  <a:pt x="521" y="720"/>
                </a:lnTo>
                <a:lnTo>
                  <a:pt x="519" y="727"/>
                </a:lnTo>
                <a:lnTo>
                  <a:pt x="517" y="731"/>
                </a:lnTo>
                <a:lnTo>
                  <a:pt x="514" y="737"/>
                </a:lnTo>
                <a:lnTo>
                  <a:pt x="511" y="741"/>
                </a:lnTo>
                <a:lnTo>
                  <a:pt x="506" y="745"/>
                </a:lnTo>
                <a:lnTo>
                  <a:pt x="502" y="749"/>
                </a:lnTo>
                <a:lnTo>
                  <a:pt x="498" y="753"/>
                </a:lnTo>
                <a:lnTo>
                  <a:pt x="492" y="756"/>
                </a:lnTo>
                <a:lnTo>
                  <a:pt x="487" y="758"/>
                </a:lnTo>
                <a:lnTo>
                  <a:pt x="482" y="760"/>
                </a:lnTo>
                <a:lnTo>
                  <a:pt x="476" y="762"/>
                </a:lnTo>
                <a:lnTo>
                  <a:pt x="470" y="762"/>
                </a:lnTo>
                <a:lnTo>
                  <a:pt x="465" y="763"/>
                </a:lnTo>
                <a:close/>
                <a:moveTo>
                  <a:pt x="330" y="404"/>
                </a:moveTo>
                <a:lnTo>
                  <a:pt x="330" y="407"/>
                </a:lnTo>
                <a:lnTo>
                  <a:pt x="329" y="410"/>
                </a:lnTo>
                <a:lnTo>
                  <a:pt x="328" y="412"/>
                </a:lnTo>
                <a:lnTo>
                  <a:pt x="326" y="414"/>
                </a:lnTo>
                <a:lnTo>
                  <a:pt x="323" y="417"/>
                </a:lnTo>
                <a:lnTo>
                  <a:pt x="320" y="418"/>
                </a:lnTo>
                <a:lnTo>
                  <a:pt x="318" y="419"/>
                </a:lnTo>
                <a:lnTo>
                  <a:pt x="315" y="419"/>
                </a:lnTo>
                <a:lnTo>
                  <a:pt x="270" y="419"/>
                </a:lnTo>
                <a:lnTo>
                  <a:pt x="270" y="543"/>
                </a:lnTo>
                <a:lnTo>
                  <a:pt x="270" y="546"/>
                </a:lnTo>
                <a:lnTo>
                  <a:pt x="269" y="549"/>
                </a:lnTo>
                <a:lnTo>
                  <a:pt x="268" y="551"/>
                </a:lnTo>
                <a:lnTo>
                  <a:pt x="266" y="554"/>
                </a:lnTo>
                <a:lnTo>
                  <a:pt x="263" y="556"/>
                </a:lnTo>
                <a:lnTo>
                  <a:pt x="260" y="557"/>
                </a:lnTo>
                <a:lnTo>
                  <a:pt x="258" y="558"/>
                </a:lnTo>
                <a:lnTo>
                  <a:pt x="255" y="558"/>
                </a:lnTo>
                <a:lnTo>
                  <a:pt x="252" y="558"/>
                </a:lnTo>
                <a:lnTo>
                  <a:pt x="250" y="557"/>
                </a:lnTo>
                <a:lnTo>
                  <a:pt x="246" y="556"/>
                </a:lnTo>
                <a:lnTo>
                  <a:pt x="244" y="554"/>
                </a:lnTo>
                <a:lnTo>
                  <a:pt x="242" y="551"/>
                </a:lnTo>
                <a:lnTo>
                  <a:pt x="241" y="549"/>
                </a:lnTo>
                <a:lnTo>
                  <a:pt x="240" y="546"/>
                </a:lnTo>
                <a:lnTo>
                  <a:pt x="240" y="543"/>
                </a:lnTo>
                <a:lnTo>
                  <a:pt x="240" y="419"/>
                </a:lnTo>
                <a:lnTo>
                  <a:pt x="195" y="419"/>
                </a:lnTo>
                <a:lnTo>
                  <a:pt x="192" y="419"/>
                </a:lnTo>
                <a:lnTo>
                  <a:pt x="190" y="418"/>
                </a:lnTo>
                <a:lnTo>
                  <a:pt x="186" y="417"/>
                </a:lnTo>
                <a:lnTo>
                  <a:pt x="184" y="414"/>
                </a:lnTo>
                <a:lnTo>
                  <a:pt x="183" y="412"/>
                </a:lnTo>
                <a:lnTo>
                  <a:pt x="181" y="410"/>
                </a:lnTo>
                <a:lnTo>
                  <a:pt x="180" y="407"/>
                </a:lnTo>
                <a:lnTo>
                  <a:pt x="180" y="404"/>
                </a:lnTo>
                <a:lnTo>
                  <a:pt x="180" y="344"/>
                </a:lnTo>
                <a:lnTo>
                  <a:pt x="180" y="342"/>
                </a:lnTo>
                <a:lnTo>
                  <a:pt x="181" y="339"/>
                </a:lnTo>
                <a:lnTo>
                  <a:pt x="183" y="336"/>
                </a:lnTo>
                <a:lnTo>
                  <a:pt x="184" y="334"/>
                </a:lnTo>
                <a:lnTo>
                  <a:pt x="186" y="332"/>
                </a:lnTo>
                <a:lnTo>
                  <a:pt x="190" y="331"/>
                </a:lnTo>
                <a:lnTo>
                  <a:pt x="192" y="330"/>
                </a:lnTo>
                <a:lnTo>
                  <a:pt x="195" y="329"/>
                </a:lnTo>
                <a:lnTo>
                  <a:pt x="240" y="329"/>
                </a:lnTo>
                <a:lnTo>
                  <a:pt x="240" y="129"/>
                </a:lnTo>
                <a:lnTo>
                  <a:pt x="240" y="126"/>
                </a:lnTo>
                <a:lnTo>
                  <a:pt x="241" y="123"/>
                </a:lnTo>
                <a:lnTo>
                  <a:pt x="242" y="121"/>
                </a:lnTo>
                <a:lnTo>
                  <a:pt x="244" y="118"/>
                </a:lnTo>
                <a:lnTo>
                  <a:pt x="246" y="117"/>
                </a:lnTo>
                <a:lnTo>
                  <a:pt x="250" y="115"/>
                </a:lnTo>
                <a:lnTo>
                  <a:pt x="252" y="114"/>
                </a:lnTo>
                <a:lnTo>
                  <a:pt x="255" y="114"/>
                </a:lnTo>
                <a:lnTo>
                  <a:pt x="258" y="114"/>
                </a:lnTo>
                <a:lnTo>
                  <a:pt x="260" y="115"/>
                </a:lnTo>
                <a:lnTo>
                  <a:pt x="263" y="117"/>
                </a:lnTo>
                <a:lnTo>
                  <a:pt x="266" y="118"/>
                </a:lnTo>
                <a:lnTo>
                  <a:pt x="268" y="121"/>
                </a:lnTo>
                <a:lnTo>
                  <a:pt x="269" y="123"/>
                </a:lnTo>
                <a:lnTo>
                  <a:pt x="270" y="127"/>
                </a:lnTo>
                <a:lnTo>
                  <a:pt x="270" y="129"/>
                </a:lnTo>
                <a:lnTo>
                  <a:pt x="270" y="329"/>
                </a:lnTo>
                <a:lnTo>
                  <a:pt x="315" y="329"/>
                </a:lnTo>
                <a:lnTo>
                  <a:pt x="318" y="330"/>
                </a:lnTo>
                <a:lnTo>
                  <a:pt x="320" y="331"/>
                </a:lnTo>
                <a:lnTo>
                  <a:pt x="323" y="332"/>
                </a:lnTo>
                <a:lnTo>
                  <a:pt x="326" y="334"/>
                </a:lnTo>
                <a:lnTo>
                  <a:pt x="328" y="336"/>
                </a:lnTo>
                <a:lnTo>
                  <a:pt x="329" y="339"/>
                </a:lnTo>
                <a:lnTo>
                  <a:pt x="330" y="342"/>
                </a:lnTo>
                <a:lnTo>
                  <a:pt x="330" y="344"/>
                </a:lnTo>
                <a:lnTo>
                  <a:pt x="330" y="404"/>
                </a:lnTo>
                <a:close/>
                <a:moveTo>
                  <a:pt x="255" y="763"/>
                </a:moveTo>
                <a:lnTo>
                  <a:pt x="249" y="762"/>
                </a:lnTo>
                <a:lnTo>
                  <a:pt x="243" y="762"/>
                </a:lnTo>
                <a:lnTo>
                  <a:pt x="237" y="760"/>
                </a:lnTo>
                <a:lnTo>
                  <a:pt x="231" y="758"/>
                </a:lnTo>
                <a:lnTo>
                  <a:pt x="226" y="756"/>
                </a:lnTo>
                <a:lnTo>
                  <a:pt x="222" y="753"/>
                </a:lnTo>
                <a:lnTo>
                  <a:pt x="216" y="749"/>
                </a:lnTo>
                <a:lnTo>
                  <a:pt x="212" y="745"/>
                </a:lnTo>
                <a:lnTo>
                  <a:pt x="209" y="741"/>
                </a:lnTo>
                <a:lnTo>
                  <a:pt x="206" y="737"/>
                </a:lnTo>
                <a:lnTo>
                  <a:pt x="203" y="731"/>
                </a:lnTo>
                <a:lnTo>
                  <a:pt x="200" y="727"/>
                </a:lnTo>
                <a:lnTo>
                  <a:pt x="198" y="720"/>
                </a:lnTo>
                <a:lnTo>
                  <a:pt x="196" y="715"/>
                </a:lnTo>
                <a:lnTo>
                  <a:pt x="195" y="710"/>
                </a:lnTo>
                <a:lnTo>
                  <a:pt x="195" y="703"/>
                </a:lnTo>
                <a:lnTo>
                  <a:pt x="195" y="697"/>
                </a:lnTo>
                <a:lnTo>
                  <a:pt x="196" y="692"/>
                </a:lnTo>
                <a:lnTo>
                  <a:pt x="198" y="685"/>
                </a:lnTo>
                <a:lnTo>
                  <a:pt x="200" y="680"/>
                </a:lnTo>
                <a:lnTo>
                  <a:pt x="203" y="674"/>
                </a:lnTo>
                <a:lnTo>
                  <a:pt x="206" y="670"/>
                </a:lnTo>
                <a:lnTo>
                  <a:pt x="209" y="665"/>
                </a:lnTo>
                <a:lnTo>
                  <a:pt x="212" y="661"/>
                </a:lnTo>
                <a:lnTo>
                  <a:pt x="216" y="657"/>
                </a:lnTo>
                <a:lnTo>
                  <a:pt x="222" y="653"/>
                </a:lnTo>
                <a:lnTo>
                  <a:pt x="226" y="651"/>
                </a:lnTo>
                <a:lnTo>
                  <a:pt x="231" y="648"/>
                </a:lnTo>
                <a:lnTo>
                  <a:pt x="237" y="646"/>
                </a:lnTo>
                <a:lnTo>
                  <a:pt x="243" y="645"/>
                </a:lnTo>
                <a:lnTo>
                  <a:pt x="249" y="643"/>
                </a:lnTo>
                <a:lnTo>
                  <a:pt x="255" y="643"/>
                </a:lnTo>
                <a:lnTo>
                  <a:pt x="261" y="643"/>
                </a:lnTo>
                <a:lnTo>
                  <a:pt x="267" y="645"/>
                </a:lnTo>
                <a:lnTo>
                  <a:pt x="273" y="646"/>
                </a:lnTo>
                <a:lnTo>
                  <a:pt x="278" y="648"/>
                </a:lnTo>
                <a:lnTo>
                  <a:pt x="284" y="651"/>
                </a:lnTo>
                <a:lnTo>
                  <a:pt x="288" y="653"/>
                </a:lnTo>
                <a:lnTo>
                  <a:pt x="293" y="657"/>
                </a:lnTo>
                <a:lnTo>
                  <a:pt x="298" y="661"/>
                </a:lnTo>
                <a:lnTo>
                  <a:pt x="301" y="665"/>
                </a:lnTo>
                <a:lnTo>
                  <a:pt x="304" y="670"/>
                </a:lnTo>
                <a:lnTo>
                  <a:pt x="307" y="674"/>
                </a:lnTo>
                <a:lnTo>
                  <a:pt x="311" y="680"/>
                </a:lnTo>
                <a:lnTo>
                  <a:pt x="312" y="685"/>
                </a:lnTo>
                <a:lnTo>
                  <a:pt x="314" y="692"/>
                </a:lnTo>
                <a:lnTo>
                  <a:pt x="315" y="697"/>
                </a:lnTo>
                <a:lnTo>
                  <a:pt x="315" y="703"/>
                </a:lnTo>
                <a:lnTo>
                  <a:pt x="315" y="710"/>
                </a:lnTo>
                <a:lnTo>
                  <a:pt x="314" y="715"/>
                </a:lnTo>
                <a:lnTo>
                  <a:pt x="312" y="720"/>
                </a:lnTo>
                <a:lnTo>
                  <a:pt x="311" y="727"/>
                </a:lnTo>
                <a:lnTo>
                  <a:pt x="307" y="731"/>
                </a:lnTo>
                <a:lnTo>
                  <a:pt x="304" y="737"/>
                </a:lnTo>
                <a:lnTo>
                  <a:pt x="301" y="741"/>
                </a:lnTo>
                <a:lnTo>
                  <a:pt x="298" y="745"/>
                </a:lnTo>
                <a:lnTo>
                  <a:pt x="293" y="749"/>
                </a:lnTo>
                <a:lnTo>
                  <a:pt x="288" y="753"/>
                </a:lnTo>
                <a:lnTo>
                  <a:pt x="284" y="756"/>
                </a:lnTo>
                <a:lnTo>
                  <a:pt x="278" y="758"/>
                </a:lnTo>
                <a:lnTo>
                  <a:pt x="273" y="760"/>
                </a:lnTo>
                <a:lnTo>
                  <a:pt x="267" y="762"/>
                </a:lnTo>
                <a:lnTo>
                  <a:pt x="261" y="762"/>
                </a:lnTo>
                <a:lnTo>
                  <a:pt x="255" y="763"/>
                </a:lnTo>
                <a:close/>
                <a:moveTo>
                  <a:pt x="883" y="0"/>
                </a:moveTo>
                <a:lnTo>
                  <a:pt x="15" y="0"/>
                </a:lnTo>
                <a:lnTo>
                  <a:pt x="13" y="0"/>
                </a:lnTo>
                <a:lnTo>
                  <a:pt x="10" y="2"/>
                </a:lnTo>
                <a:lnTo>
                  <a:pt x="8" y="3"/>
                </a:lnTo>
                <a:lnTo>
                  <a:pt x="6" y="5"/>
                </a:lnTo>
                <a:lnTo>
                  <a:pt x="3" y="7"/>
                </a:lnTo>
                <a:lnTo>
                  <a:pt x="2" y="10"/>
                </a:lnTo>
                <a:lnTo>
                  <a:pt x="1" y="12"/>
                </a:lnTo>
                <a:lnTo>
                  <a:pt x="0" y="15"/>
                </a:lnTo>
                <a:lnTo>
                  <a:pt x="0" y="883"/>
                </a:lnTo>
                <a:lnTo>
                  <a:pt x="1" y="886"/>
                </a:lnTo>
                <a:lnTo>
                  <a:pt x="2" y="888"/>
                </a:lnTo>
                <a:lnTo>
                  <a:pt x="3" y="892"/>
                </a:lnTo>
                <a:lnTo>
                  <a:pt x="6" y="894"/>
                </a:lnTo>
                <a:lnTo>
                  <a:pt x="8" y="895"/>
                </a:lnTo>
                <a:lnTo>
                  <a:pt x="10" y="897"/>
                </a:lnTo>
                <a:lnTo>
                  <a:pt x="13" y="897"/>
                </a:lnTo>
                <a:lnTo>
                  <a:pt x="15" y="898"/>
                </a:lnTo>
                <a:lnTo>
                  <a:pt x="883" y="898"/>
                </a:lnTo>
                <a:lnTo>
                  <a:pt x="886" y="897"/>
                </a:lnTo>
                <a:lnTo>
                  <a:pt x="888" y="897"/>
                </a:lnTo>
                <a:lnTo>
                  <a:pt x="892" y="895"/>
                </a:lnTo>
                <a:lnTo>
                  <a:pt x="894" y="894"/>
                </a:lnTo>
                <a:lnTo>
                  <a:pt x="896" y="892"/>
                </a:lnTo>
                <a:lnTo>
                  <a:pt x="897" y="888"/>
                </a:lnTo>
                <a:lnTo>
                  <a:pt x="898" y="886"/>
                </a:lnTo>
                <a:lnTo>
                  <a:pt x="898" y="883"/>
                </a:lnTo>
                <a:lnTo>
                  <a:pt x="898" y="15"/>
                </a:lnTo>
                <a:lnTo>
                  <a:pt x="898" y="12"/>
                </a:lnTo>
                <a:lnTo>
                  <a:pt x="897" y="10"/>
                </a:lnTo>
                <a:lnTo>
                  <a:pt x="896" y="7"/>
                </a:lnTo>
                <a:lnTo>
                  <a:pt x="894" y="5"/>
                </a:lnTo>
                <a:lnTo>
                  <a:pt x="892" y="3"/>
                </a:lnTo>
                <a:lnTo>
                  <a:pt x="888" y="2"/>
                </a:lnTo>
                <a:lnTo>
                  <a:pt x="886" y="0"/>
                </a:lnTo>
                <a:lnTo>
                  <a:pt x="883" y="0"/>
                </a:lnTo>
                <a:close/>
              </a:path>
            </a:pathLst>
          </a:custGeom>
          <a:solidFill>
            <a:schemeClr val="lt1"/>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Quattrocento Sans"/>
              <a:ea typeface="Quattrocento Sans"/>
              <a:cs typeface="Quattrocento Sans"/>
              <a:sym typeface="Quattrocento Sans"/>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0" name="Shape 260"/>
        <p:cNvGrpSpPr/>
        <p:nvPr/>
      </p:nvGrpSpPr>
      <p:grpSpPr>
        <a:xfrm>
          <a:off x="0" y="0"/>
          <a:ext cx="0" cy="0"/>
          <a:chOff x="0" y="0"/>
          <a:chExt cx="0" cy="0"/>
        </a:xfrm>
      </p:grpSpPr>
      <p:cxnSp>
        <p:nvCxnSpPr>
          <p:cNvPr id="261" name="Google Shape;261;p9"/>
          <p:cNvCxnSpPr/>
          <p:nvPr/>
        </p:nvCxnSpPr>
        <p:spPr>
          <a:xfrm>
            <a:off x="8105775" y="522898"/>
            <a:ext cx="4086225" cy="0"/>
          </a:xfrm>
          <a:prstGeom prst="straightConnector1">
            <a:avLst/>
          </a:prstGeom>
          <a:noFill/>
          <a:ln cap="flat" cmpd="sng" w="9525">
            <a:solidFill>
              <a:srgbClr val="085763"/>
            </a:solidFill>
            <a:prstDash val="solid"/>
            <a:miter lim="800000"/>
            <a:headEnd len="med" w="med" type="oval"/>
            <a:tailEnd len="sm" w="sm" type="none"/>
          </a:ln>
        </p:spPr>
      </p:cxnSp>
      <p:sp>
        <p:nvSpPr>
          <p:cNvPr id="262" name="Google Shape;262;p9"/>
          <p:cNvSpPr txBox="1"/>
          <p:nvPr/>
        </p:nvSpPr>
        <p:spPr>
          <a:xfrm>
            <a:off x="228600" y="190500"/>
            <a:ext cx="11734800" cy="775597"/>
          </a:xfrm>
          <a:prstGeom prst="rect">
            <a:avLst/>
          </a:prstGeom>
          <a:noFill/>
          <a:ln>
            <a:noFill/>
          </a:ln>
        </p:spPr>
        <p:txBody>
          <a:bodyPr anchorCtr="0" anchor="t" bIns="0" lIns="0" spcFirstLastPara="1" rIns="0" wrap="square" tIns="0">
            <a:spAutoFit/>
          </a:bodyPr>
          <a:lstStyle/>
          <a:p>
            <a:pPr indent="0" lvl="0" marL="0" marR="0" rtl="0" algn="ctr">
              <a:lnSpc>
                <a:spcPct val="90000"/>
              </a:lnSpc>
              <a:spcBef>
                <a:spcPts val="0"/>
              </a:spcBef>
              <a:spcAft>
                <a:spcPts val="0"/>
              </a:spcAft>
              <a:buClr>
                <a:srgbClr val="3F3F3F"/>
              </a:buClr>
              <a:buSzPts val="2800"/>
              <a:buFont typeface="Century Gothic"/>
              <a:buNone/>
            </a:pPr>
            <a:r>
              <a:rPr b="1" i="0" lang="en-US" sz="2800" u="none" cap="none" strike="noStrike">
                <a:solidFill>
                  <a:srgbClr val="3F3F3F"/>
                </a:solidFill>
                <a:latin typeface="Century Gothic"/>
                <a:ea typeface="Century Gothic"/>
                <a:cs typeface="Century Gothic"/>
                <a:sym typeface="Century Gothic"/>
              </a:rPr>
              <a:t>Project Analysis</a:t>
            </a:r>
            <a:br>
              <a:rPr b="0" i="0" lang="en-US" sz="2800" u="none" cap="none" strike="noStrike">
                <a:solidFill>
                  <a:srgbClr val="3F3F3F"/>
                </a:solidFill>
                <a:latin typeface="Century Gothic"/>
                <a:ea typeface="Century Gothic"/>
                <a:cs typeface="Century Gothic"/>
                <a:sym typeface="Century Gothic"/>
              </a:rPr>
            </a:br>
            <a:endParaRPr b="0" i="0" sz="2800" u="none" cap="none" strike="noStrike">
              <a:solidFill>
                <a:srgbClr val="3F3F3F"/>
              </a:solidFill>
              <a:latin typeface="Century Gothic"/>
              <a:ea typeface="Century Gothic"/>
              <a:cs typeface="Century Gothic"/>
              <a:sym typeface="Century Gothic"/>
            </a:endParaRPr>
          </a:p>
        </p:txBody>
      </p:sp>
      <p:cxnSp>
        <p:nvCxnSpPr>
          <p:cNvPr id="263" name="Google Shape;263;p9"/>
          <p:cNvCxnSpPr/>
          <p:nvPr/>
        </p:nvCxnSpPr>
        <p:spPr>
          <a:xfrm>
            <a:off x="0" y="522898"/>
            <a:ext cx="4086225" cy="0"/>
          </a:xfrm>
          <a:prstGeom prst="straightConnector1">
            <a:avLst/>
          </a:prstGeom>
          <a:noFill/>
          <a:ln cap="flat" cmpd="sng" w="9525">
            <a:solidFill>
              <a:srgbClr val="085763"/>
            </a:solidFill>
            <a:prstDash val="solid"/>
            <a:miter lim="800000"/>
            <a:headEnd len="sm" w="sm" type="none"/>
            <a:tailEnd len="med" w="med" type="oval"/>
          </a:ln>
        </p:spPr>
      </p:cxnSp>
      <p:sp>
        <p:nvSpPr>
          <p:cNvPr id="264" name="Google Shape;264;p9"/>
          <p:cNvSpPr/>
          <p:nvPr/>
        </p:nvSpPr>
        <p:spPr>
          <a:xfrm rot="5400000">
            <a:off x="-405667" y="2673357"/>
            <a:ext cx="4336142" cy="2044685"/>
          </a:xfrm>
          <a:prstGeom prst="trapezoid">
            <a:avLst>
              <a:gd fmla="val 25000" name="adj"/>
            </a:avLst>
          </a:prstGeom>
          <a:solidFill>
            <a:srgbClr val="0C8295"/>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attrocento Sans"/>
              <a:ea typeface="Quattrocento Sans"/>
              <a:cs typeface="Quattrocento Sans"/>
              <a:sym typeface="Quattrocento Sans"/>
            </a:endParaRPr>
          </a:p>
        </p:txBody>
      </p:sp>
      <p:sp>
        <p:nvSpPr>
          <p:cNvPr id="265" name="Google Shape;265;p9"/>
          <p:cNvSpPr/>
          <p:nvPr/>
        </p:nvSpPr>
        <p:spPr>
          <a:xfrm rot="5400000">
            <a:off x="1761132" y="2673357"/>
            <a:ext cx="4336142" cy="2044685"/>
          </a:xfrm>
          <a:prstGeom prst="trapezoid">
            <a:avLst>
              <a:gd fmla="val 25000" name="adj"/>
            </a:avLst>
          </a:prstGeom>
          <a:solidFill>
            <a:srgbClr val="CA7A09"/>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attrocento Sans"/>
              <a:ea typeface="Quattrocento Sans"/>
              <a:cs typeface="Quattrocento Sans"/>
              <a:sym typeface="Quattrocento Sans"/>
            </a:endParaRPr>
          </a:p>
        </p:txBody>
      </p:sp>
      <p:sp>
        <p:nvSpPr>
          <p:cNvPr id="266" name="Google Shape;266;p9"/>
          <p:cNvSpPr/>
          <p:nvPr/>
        </p:nvSpPr>
        <p:spPr>
          <a:xfrm rot="5400000">
            <a:off x="3927930" y="2673357"/>
            <a:ext cx="4336142" cy="2044685"/>
          </a:xfrm>
          <a:prstGeom prst="trapezoid">
            <a:avLst>
              <a:gd fmla="val 25000" name="adj"/>
            </a:avLst>
          </a:prstGeom>
          <a:solidFill>
            <a:srgbClr val="0C8295"/>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attrocento Sans"/>
              <a:ea typeface="Quattrocento Sans"/>
              <a:cs typeface="Quattrocento Sans"/>
              <a:sym typeface="Quattrocento Sans"/>
            </a:endParaRPr>
          </a:p>
        </p:txBody>
      </p:sp>
      <p:sp>
        <p:nvSpPr>
          <p:cNvPr id="267" name="Google Shape;267;p9"/>
          <p:cNvSpPr/>
          <p:nvPr/>
        </p:nvSpPr>
        <p:spPr>
          <a:xfrm rot="5400000">
            <a:off x="6094728" y="2631261"/>
            <a:ext cx="4336142" cy="2044685"/>
          </a:xfrm>
          <a:prstGeom prst="trapezoid">
            <a:avLst>
              <a:gd fmla="val 25000" name="adj"/>
            </a:avLst>
          </a:prstGeom>
          <a:solidFill>
            <a:srgbClr val="CA7A09"/>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attrocento Sans"/>
              <a:ea typeface="Quattrocento Sans"/>
              <a:cs typeface="Quattrocento Sans"/>
              <a:sym typeface="Quattrocento Sans"/>
            </a:endParaRPr>
          </a:p>
        </p:txBody>
      </p:sp>
      <p:sp>
        <p:nvSpPr>
          <p:cNvPr id="268" name="Google Shape;268;p9"/>
          <p:cNvSpPr/>
          <p:nvPr/>
        </p:nvSpPr>
        <p:spPr>
          <a:xfrm rot="5400000">
            <a:off x="8263685" y="2673357"/>
            <a:ext cx="4336142" cy="2044685"/>
          </a:xfrm>
          <a:prstGeom prst="trapezoid">
            <a:avLst>
              <a:gd fmla="val 25000" name="adj"/>
            </a:avLst>
          </a:prstGeom>
          <a:solidFill>
            <a:srgbClr val="0C8295"/>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attrocento Sans"/>
              <a:ea typeface="Quattrocento Sans"/>
              <a:cs typeface="Quattrocento Sans"/>
              <a:sym typeface="Quattrocento Sans"/>
            </a:endParaRPr>
          </a:p>
        </p:txBody>
      </p:sp>
      <p:sp>
        <p:nvSpPr>
          <p:cNvPr id="269" name="Google Shape;269;p9"/>
          <p:cNvSpPr/>
          <p:nvPr/>
        </p:nvSpPr>
        <p:spPr>
          <a:xfrm>
            <a:off x="1076604" y="2886560"/>
            <a:ext cx="1371600" cy="492443"/>
          </a:xfrm>
          <a:prstGeom prst="rect">
            <a:avLst/>
          </a:prstGeom>
          <a:noFill/>
          <a:ln>
            <a:noFill/>
          </a:ln>
        </p:spPr>
        <p:txBody>
          <a:bodyPr anchorCtr="0" anchor="t" bIns="0" lIns="0" spcFirstLastPara="1" rIns="0" wrap="square" tIns="0">
            <a:spAutoFit/>
          </a:bodyPr>
          <a:lstStyle/>
          <a:p>
            <a:pPr indent="0" lvl="0" marL="0" marR="0" rtl="0" algn="ctr">
              <a:lnSpc>
                <a:spcPct val="100000"/>
              </a:lnSpc>
              <a:spcBef>
                <a:spcPts val="0"/>
              </a:spcBef>
              <a:spcAft>
                <a:spcPts val="0"/>
              </a:spcAft>
              <a:buClr>
                <a:srgbClr val="000000"/>
              </a:buClr>
              <a:buSzPts val="1600"/>
              <a:buFont typeface="Arial"/>
              <a:buNone/>
            </a:pPr>
            <a:r>
              <a:rPr b="1" i="0" lang="en-US" sz="1600" u="none" cap="none" strike="noStrike">
                <a:solidFill>
                  <a:schemeClr val="lt1"/>
                </a:solidFill>
                <a:latin typeface="Quattrocento Sans"/>
                <a:ea typeface="Quattrocento Sans"/>
                <a:cs typeface="Quattrocento Sans"/>
                <a:sym typeface="Quattrocento Sans"/>
              </a:rPr>
              <a:t>MARKET ANALYSIS</a:t>
            </a:r>
            <a:endParaRPr b="0" i="0" sz="1400" u="none" cap="none" strike="noStrike">
              <a:solidFill>
                <a:srgbClr val="000000"/>
              </a:solidFill>
              <a:latin typeface="Arial"/>
              <a:ea typeface="Arial"/>
              <a:cs typeface="Arial"/>
              <a:sym typeface="Arial"/>
            </a:endParaRPr>
          </a:p>
        </p:txBody>
      </p:sp>
      <p:sp>
        <p:nvSpPr>
          <p:cNvPr id="270" name="Google Shape;270;p9"/>
          <p:cNvSpPr/>
          <p:nvPr/>
        </p:nvSpPr>
        <p:spPr>
          <a:xfrm>
            <a:off x="3243403" y="2886560"/>
            <a:ext cx="1371600" cy="492443"/>
          </a:xfrm>
          <a:prstGeom prst="rect">
            <a:avLst/>
          </a:prstGeom>
          <a:noFill/>
          <a:ln>
            <a:noFill/>
          </a:ln>
        </p:spPr>
        <p:txBody>
          <a:bodyPr anchorCtr="0" anchor="t" bIns="0" lIns="0" spcFirstLastPara="1" rIns="0" wrap="square" tIns="0">
            <a:spAutoFit/>
          </a:bodyPr>
          <a:lstStyle/>
          <a:p>
            <a:pPr indent="0" lvl="0" marL="0" marR="0" rtl="0" algn="ctr">
              <a:lnSpc>
                <a:spcPct val="100000"/>
              </a:lnSpc>
              <a:spcBef>
                <a:spcPts val="0"/>
              </a:spcBef>
              <a:spcAft>
                <a:spcPts val="0"/>
              </a:spcAft>
              <a:buClr>
                <a:srgbClr val="000000"/>
              </a:buClr>
              <a:buSzPts val="1600"/>
              <a:buFont typeface="Arial"/>
              <a:buNone/>
            </a:pPr>
            <a:r>
              <a:rPr b="1" i="0" lang="en-US" sz="1600" u="none" cap="none" strike="noStrike">
                <a:solidFill>
                  <a:schemeClr val="lt1"/>
                </a:solidFill>
                <a:latin typeface="Quattrocento Sans"/>
                <a:ea typeface="Quattrocento Sans"/>
                <a:cs typeface="Quattrocento Sans"/>
                <a:sym typeface="Quattrocento Sans"/>
              </a:rPr>
              <a:t>TECHNICAL ANALYSIS</a:t>
            </a:r>
            <a:endParaRPr b="0" i="0" sz="1400" u="none" cap="none" strike="noStrike">
              <a:solidFill>
                <a:srgbClr val="000000"/>
              </a:solidFill>
              <a:latin typeface="Arial"/>
              <a:ea typeface="Arial"/>
              <a:cs typeface="Arial"/>
              <a:sym typeface="Arial"/>
            </a:endParaRPr>
          </a:p>
        </p:txBody>
      </p:sp>
      <p:sp>
        <p:nvSpPr>
          <p:cNvPr id="271" name="Google Shape;271;p9"/>
          <p:cNvSpPr/>
          <p:nvPr/>
        </p:nvSpPr>
        <p:spPr>
          <a:xfrm>
            <a:off x="5410201" y="2886560"/>
            <a:ext cx="1371600" cy="492443"/>
          </a:xfrm>
          <a:prstGeom prst="rect">
            <a:avLst/>
          </a:prstGeom>
          <a:noFill/>
          <a:ln>
            <a:noFill/>
          </a:ln>
        </p:spPr>
        <p:txBody>
          <a:bodyPr anchorCtr="0" anchor="t" bIns="0" lIns="0" spcFirstLastPara="1" rIns="0" wrap="square" tIns="0">
            <a:spAutoFit/>
          </a:bodyPr>
          <a:lstStyle/>
          <a:p>
            <a:pPr indent="0" lvl="0" marL="0" marR="0" rtl="0" algn="ctr">
              <a:lnSpc>
                <a:spcPct val="100000"/>
              </a:lnSpc>
              <a:spcBef>
                <a:spcPts val="0"/>
              </a:spcBef>
              <a:spcAft>
                <a:spcPts val="0"/>
              </a:spcAft>
              <a:buClr>
                <a:srgbClr val="000000"/>
              </a:buClr>
              <a:buSzPts val="1600"/>
              <a:buFont typeface="Arial"/>
              <a:buNone/>
            </a:pPr>
            <a:r>
              <a:rPr b="1" i="0" lang="en-US" sz="1600" u="none" cap="none" strike="noStrike">
                <a:solidFill>
                  <a:schemeClr val="lt1"/>
                </a:solidFill>
                <a:latin typeface="Quattrocento Sans"/>
                <a:ea typeface="Quattrocento Sans"/>
                <a:cs typeface="Quattrocento Sans"/>
                <a:sym typeface="Quattrocento Sans"/>
              </a:rPr>
              <a:t>FINANCIAL ANALYSIS</a:t>
            </a:r>
            <a:endParaRPr b="0" i="0" sz="1400" u="none" cap="none" strike="noStrike">
              <a:solidFill>
                <a:srgbClr val="000000"/>
              </a:solidFill>
              <a:latin typeface="Arial"/>
              <a:ea typeface="Arial"/>
              <a:cs typeface="Arial"/>
              <a:sym typeface="Arial"/>
            </a:endParaRPr>
          </a:p>
        </p:txBody>
      </p:sp>
      <p:sp>
        <p:nvSpPr>
          <p:cNvPr id="272" name="Google Shape;272;p9"/>
          <p:cNvSpPr/>
          <p:nvPr/>
        </p:nvSpPr>
        <p:spPr>
          <a:xfrm>
            <a:off x="7577000" y="2886560"/>
            <a:ext cx="1371600" cy="492443"/>
          </a:xfrm>
          <a:prstGeom prst="rect">
            <a:avLst/>
          </a:prstGeom>
          <a:noFill/>
          <a:ln>
            <a:noFill/>
          </a:ln>
        </p:spPr>
        <p:txBody>
          <a:bodyPr anchorCtr="0" anchor="t" bIns="0" lIns="0" spcFirstLastPara="1" rIns="0" wrap="square" tIns="0">
            <a:spAutoFit/>
          </a:bodyPr>
          <a:lstStyle/>
          <a:p>
            <a:pPr indent="0" lvl="0" marL="0" marR="0" rtl="0" algn="ctr">
              <a:lnSpc>
                <a:spcPct val="100000"/>
              </a:lnSpc>
              <a:spcBef>
                <a:spcPts val="0"/>
              </a:spcBef>
              <a:spcAft>
                <a:spcPts val="0"/>
              </a:spcAft>
              <a:buClr>
                <a:srgbClr val="000000"/>
              </a:buClr>
              <a:buSzPts val="1600"/>
              <a:buFont typeface="Arial"/>
              <a:buNone/>
            </a:pPr>
            <a:r>
              <a:rPr b="1" i="0" lang="en-US" sz="1600" u="none" cap="none" strike="noStrike">
                <a:solidFill>
                  <a:schemeClr val="lt1"/>
                </a:solidFill>
                <a:latin typeface="Quattrocento Sans"/>
                <a:ea typeface="Quattrocento Sans"/>
                <a:cs typeface="Quattrocento Sans"/>
                <a:sym typeface="Quattrocento Sans"/>
              </a:rPr>
              <a:t>ECONOMIC ANALYSIS</a:t>
            </a:r>
            <a:endParaRPr b="0" i="0" sz="1400" u="none" cap="none" strike="noStrike">
              <a:solidFill>
                <a:srgbClr val="000000"/>
              </a:solidFill>
              <a:latin typeface="Arial"/>
              <a:ea typeface="Arial"/>
              <a:cs typeface="Arial"/>
              <a:sym typeface="Arial"/>
            </a:endParaRPr>
          </a:p>
        </p:txBody>
      </p:sp>
      <p:sp>
        <p:nvSpPr>
          <p:cNvPr id="273" name="Google Shape;273;p9"/>
          <p:cNvSpPr/>
          <p:nvPr/>
        </p:nvSpPr>
        <p:spPr>
          <a:xfrm>
            <a:off x="9745956" y="2886560"/>
            <a:ext cx="1371600" cy="492443"/>
          </a:xfrm>
          <a:prstGeom prst="rect">
            <a:avLst/>
          </a:prstGeom>
          <a:noFill/>
          <a:ln>
            <a:noFill/>
          </a:ln>
        </p:spPr>
        <p:txBody>
          <a:bodyPr anchorCtr="0" anchor="t" bIns="0" lIns="0" spcFirstLastPara="1" rIns="0" wrap="square" tIns="0">
            <a:spAutoFit/>
          </a:bodyPr>
          <a:lstStyle/>
          <a:p>
            <a:pPr indent="0" lvl="0" marL="0" marR="0" rtl="0" algn="ctr">
              <a:lnSpc>
                <a:spcPct val="100000"/>
              </a:lnSpc>
              <a:spcBef>
                <a:spcPts val="0"/>
              </a:spcBef>
              <a:spcAft>
                <a:spcPts val="0"/>
              </a:spcAft>
              <a:buClr>
                <a:srgbClr val="000000"/>
              </a:buClr>
              <a:buSzPts val="1600"/>
              <a:buFont typeface="Arial"/>
              <a:buNone/>
            </a:pPr>
            <a:r>
              <a:rPr b="1" i="0" lang="en-US" sz="1600" u="none" cap="none" strike="noStrike">
                <a:solidFill>
                  <a:schemeClr val="lt1"/>
                </a:solidFill>
                <a:latin typeface="Quattrocento Sans"/>
                <a:ea typeface="Quattrocento Sans"/>
                <a:cs typeface="Quattrocento Sans"/>
                <a:sym typeface="Quattrocento Sans"/>
              </a:rPr>
              <a:t>ECOLOGICAL ANALYSIS</a:t>
            </a:r>
            <a:endParaRPr b="0" i="0" sz="1400" u="none" cap="none" strike="noStrike">
              <a:solidFill>
                <a:srgbClr val="000000"/>
              </a:solidFill>
              <a:latin typeface="Arial"/>
              <a:ea typeface="Arial"/>
              <a:cs typeface="Arial"/>
              <a:sym typeface="Arial"/>
            </a:endParaRPr>
          </a:p>
        </p:txBody>
      </p:sp>
      <p:sp>
        <p:nvSpPr>
          <p:cNvPr id="274" name="Google Shape;274;p9"/>
          <p:cNvSpPr/>
          <p:nvPr/>
        </p:nvSpPr>
        <p:spPr>
          <a:xfrm>
            <a:off x="886383" y="3653603"/>
            <a:ext cx="1752042" cy="1441677"/>
          </a:xfrm>
          <a:prstGeom prst="rect">
            <a:avLst/>
          </a:prstGeom>
          <a:noFill/>
          <a:ln>
            <a:noFill/>
          </a:ln>
        </p:spPr>
        <p:txBody>
          <a:bodyPr anchorCtr="0" anchor="t" bIns="0" lIns="0" spcFirstLastPara="1" rIns="0" wrap="square" tIns="0">
            <a:spAutoFit/>
          </a:bodyPr>
          <a:lstStyle/>
          <a:p>
            <a:pPr indent="0" lvl="0" marL="0" marR="0" rtl="0" algn="ctr">
              <a:lnSpc>
                <a:spcPct val="135714"/>
              </a:lnSpc>
              <a:spcBef>
                <a:spcPts val="0"/>
              </a:spcBef>
              <a:spcAft>
                <a:spcPts val="0"/>
              </a:spcAft>
              <a:buClr>
                <a:srgbClr val="000000"/>
              </a:buClr>
              <a:buSzPts val="1400"/>
              <a:buFont typeface="Arial"/>
              <a:buNone/>
            </a:pPr>
            <a:r>
              <a:rPr b="0" i="0" lang="en-US" sz="1400" u="none" cap="none" strike="noStrike">
                <a:solidFill>
                  <a:schemeClr val="lt1"/>
                </a:solidFill>
                <a:latin typeface="Quattrocento Sans"/>
                <a:ea typeface="Quattrocento Sans"/>
                <a:cs typeface="Quattrocento Sans"/>
                <a:sym typeface="Quattrocento Sans"/>
              </a:rPr>
              <a:t>Lorem ipsum dolor sit amet, consectetur adipiscing elit, sed do eiusmod tempor incididunt ut labore et dolore magna aliqua. </a:t>
            </a:r>
            <a:endParaRPr b="0" i="0" sz="1400" u="none" cap="none" strike="noStrike">
              <a:solidFill>
                <a:srgbClr val="000000"/>
              </a:solidFill>
              <a:latin typeface="Arial"/>
              <a:ea typeface="Arial"/>
              <a:cs typeface="Arial"/>
              <a:sym typeface="Arial"/>
            </a:endParaRPr>
          </a:p>
        </p:txBody>
      </p:sp>
      <p:sp>
        <p:nvSpPr>
          <p:cNvPr id="275" name="Google Shape;275;p9"/>
          <p:cNvSpPr/>
          <p:nvPr/>
        </p:nvSpPr>
        <p:spPr>
          <a:xfrm>
            <a:off x="3053182" y="3653603"/>
            <a:ext cx="1752042" cy="1441677"/>
          </a:xfrm>
          <a:prstGeom prst="rect">
            <a:avLst/>
          </a:prstGeom>
          <a:noFill/>
          <a:ln>
            <a:noFill/>
          </a:ln>
        </p:spPr>
        <p:txBody>
          <a:bodyPr anchorCtr="0" anchor="t" bIns="0" lIns="0" spcFirstLastPara="1" rIns="0" wrap="square" tIns="0">
            <a:spAutoFit/>
          </a:bodyPr>
          <a:lstStyle/>
          <a:p>
            <a:pPr indent="0" lvl="0" marL="0" marR="0" rtl="0" algn="ctr">
              <a:lnSpc>
                <a:spcPct val="135714"/>
              </a:lnSpc>
              <a:spcBef>
                <a:spcPts val="0"/>
              </a:spcBef>
              <a:spcAft>
                <a:spcPts val="0"/>
              </a:spcAft>
              <a:buClr>
                <a:srgbClr val="000000"/>
              </a:buClr>
              <a:buSzPts val="1400"/>
              <a:buFont typeface="Arial"/>
              <a:buNone/>
            </a:pPr>
            <a:r>
              <a:rPr b="0" i="0" lang="en-US" sz="1400" u="none" cap="none" strike="noStrike">
                <a:solidFill>
                  <a:schemeClr val="lt1"/>
                </a:solidFill>
                <a:latin typeface="Quattrocento Sans"/>
                <a:ea typeface="Quattrocento Sans"/>
                <a:cs typeface="Quattrocento Sans"/>
                <a:sym typeface="Quattrocento Sans"/>
              </a:rPr>
              <a:t>Lorem ipsum dolor sit amet, consectetur adipiscing elit, sed do eiusmod tempor incididunt ut labore et dolore magna aliqua. </a:t>
            </a:r>
            <a:endParaRPr b="0" i="0" sz="1400" u="none" cap="none" strike="noStrike">
              <a:solidFill>
                <a:srgbClr val="000000"/>
              </a:solidFill>
              <a:latin typeface="Arial"/>
              <a:ea typeface="Arial"/>
              <a:cs typeface="Arial"/>
              <a:sym typeface="Arial"/>
            </a:endParaRPr>
          </a:p>
        </p:txBody>
      </p:sp>
      <p:sp>
        <p:nvSpPr>
          <p:cNvPr id="276" name="Google Shape;276;p9"/>
          <p:cNvSpPr/>
          <p:nvPr/>
        </p:nvSpPr>
        <p:spPr>
          <a:xfrm>
            <a:off x="5219979" y="3653603"/>
            <a:ext cx="1752042" cy="1441677"/>
          </a:xfrm>
          <a:prstGeom prst="rect">
            <a:avLst/>
          </a:prstGeom>
          <a:noFill/>
          <a:ln>
            <a:noFill/>
          </a:ln>
        </p:spPr>
        <p:txBody>
          <a:bodyPr anchorCtr="0" anchor="t" bIns="0" lIns="0" spcFirstLastPara="1" rIns="0" wrap="square" tIns="0">
            <a:spAutoFit/>
          </a:bodyPr>
          <a:lstStyle/>
          <a:p>
            <a:pPr indent="0" lvl="0" marL="0" marR="0" rtl="0" algn="ctr">
              <a:lnSpc>
                <a:spcPct val="135714"/>
              </a:lnSpc>
              <a:spcBef>
                <a:spcPts val="0"/>
              </a:spcBef>
              <a:spcAft>
                <a:spcPts val="0"/>
              </a:spcAft>
              <a:buClr>
                <a:srgbClr val="000000"/>
              </a:buClr>
              <a:buSzPts val="1400"/>
              <a:buFont typeface="Arial"/>
              <a:buNone/>
            </a:pPr>
            <a:r>
              <a:rPr b="0" i="0" lang="en-US" sz="1400" u="none" cap="none" strike="noStrike">
                <a:solidFill>
                  <a:schemeClr val="lt1"/>
                </a:solidFill>
                <a:latin typeface="Quattrocento Sans"/>
                <a:ea typeface="Quattrocento Sans"/>
                <a:cs typeface="Quattrocento Sans"/>
                <a:sym typeface="Quattrocento Sans"/>
              </a:rPr>
              <a:t>Lorem ipsum dolor sit amet, consectetur adipiscing elit, sed do eiusmod tempor incididunt ut labore et dolore magna aliqua. </a:t>
            </a:r>
            <a:endParaRPr b="0" i="0" sz="1400" u="none" cap="none" strike="noStrike">
              <a:solidFill>
                <a:srgbClr val="000000"/>
              </a:solidFill>
              <a:latin typeface="Arial"/>
              <a:ea typeface="Arial"/>
              <a:cs typeface="Arial"/>
              <a:sym typeface="Arial"/>
            </a:endParaRPr>
          </a:p>
        </p:txBody>
      </p:sp>
      <p:sp>
        <p:nvSpPr>
          <p:cNvPr id="277" name="Google Shape;277;p9"/>
          <p:cNvSpPr/>
          <p:nvPr/>
        </p:nvSpPr>
        <p:spPr>
          <a:xfrm>
            <a:off x="7386779" y="3653603"/>
            <a:ext cx="1752042" cy="1441677"/>
          </a:xfrm>
          <a:prstGeom prst="rect">
            <a:avLst/>
          </a:prstGeom>
          <a:noFill/>
          <a:ln>
            <a:noFill/>
          </a:ln>
        </p:spPr>
        <p:txBody>
          <a:bodyPr anchorCtr="0" anchor="t" bIns="0" lIns="0" spcFirstLastPara="1" rIns="0" wrap="square" tIns="0">
            <a:spAutoFit/>
          </a:bodyPr>
          <a:lstStyle/>
          <a:p>
            <a:pPr indent="0" lvl="0" marL="0" marR="0" rtl="0" algn="ctr">
              <a:lnSpc>
                <a:spcPct val="135714"/>
              </a:lnSpc>
              <a:spcBef>
                <a:spcPts val="0"/>
              </a:spcBef>
              <a:spcAft>
                <a:spcPts val="0"/>
              </a:spcAft>
              <a:buClr>
                <a:srgbClr val="000000"/>
              </a:buClr>
              <a:buSzPts val="1400"/>
              <a:buFont typeface="Arial"/>
              <a:buNone/>
            </a:pPr>
            <a:r>
              <a:rPr b="0" i="0" lang="en-US" sz="1400" u="none" cap="none" strike="noStrike">
                <a:solidFill>
                  <a:schemeClr val="lt1"/>
                </a:solidFill>
                <a:latin typeface="Quattrocento Sans"/>
                <a:ea typeface="Quattrocento Sans"/>
                <a:cs typeface="Quattrocento Sans"/>
                <a:sym typeface="Quattrocento Sans"/>
              </a:rPr>
              <a:t>Lorem ipsum dolor sit amet, consectetur adipiscing elit, sed do eiusmod tempor incididunt ut labore et dolore magna aliqua. </a:t>
            </a:r>
            <a:endParaRPr b="0" i="0" sz="1400" u="none" cap="none" strike="noStrike">
              <a:solidFill>
                <a:srgbClr val="000000"/>
              </a:solidFill>
              <a:latin typeface="Arial"/>
              <a:ea typeface="Arial"/>
              <a:cs typeface="Arial"/>
              <a:sym typeface="Arial"/>
            </a:endParaRPr>
          </a:p>
        </p:txBody>
      </p:sp>
      <p:sp>
        <p:nvSpPr>
          <p:cNvPr id="278" name="Google Shape;278;p9"/>
          <p:cNvSpPr/>
          <p:nvPr/>
        </p:nvSpPr>
        <p:spPr>
          <a:xfrm>
            <a:off x="9555735" y="3653603"/>
            <a:ext cx="1752042" cy="1441677"/>
          </a:xfrm>
          <a:prstGeom prst="rect">
            <a:avLst/>
          </a:prstGeom>
          <a:noFill/>
          <a:ln>
            <a:noFill/>
          </a:ln>
        </p:spPr>
        <p:txBody>
          <a:bodyPr anchorCtr="0" anchor="t" bIns="0" lIns="0" spcFirstLastPara="1" rIns="0" wrap="square" tIns="0">
            <a:spAutoFit/>
          </a:bodyPr>
          <a:lstStyle/>
          <a:p>
            <a:pPr indent="0" lvl="0" marL="0" marR="0" rtl="0" algn="ctr">
              <a:lnSpc>
                <a:spcPct val="135714"/>
              </a:lnSpc>
              <a:spcBef>
                <a:spcPts val="0"/>
              </a:spcBef>
              <a:spcAft>
                <a:spcPts val="0"/>
              </a:spcAft>
              <a:buClr>
                <a:srgbClr val="000000"/>
              </a:buClr>
              <a:buSzPts val="1400"/>
              <a:buFont typeface="Arial"/>
              <a:buNone/>
            </a:pPr>
            <a:r>
              <a:rPr b="0" i="0" lang="en-US" sz="1400" u="none" cap="none" strike="noStrike">
                <a:solidFill>
                  <a:schemeClr val="lt1"/>
                </a:solidFill>
                <a:latin typeface="Quattrocento Sans"/>
                <a:ea typeface="Quattrocento Sans"/>
                <a:cs typeface="Quattrocento Sans"/>
                <a:sym typeface="Quattrocento Sans"/>
              </a:rPr>
              <a:t>Lorem ipsum dolor sit amet, consectetur adipiscing elit, sed do eiusmod tempor incididunt ut labore et dolore magna aliqua. </a:t>
            </a:r>
            <a:endParaRPr b="0" i="0" sz="1400" u="none" cap="none" strike="noStrike">
              <a:solidFill>
                <a:srgbClr val="000000"/>
              </a:solidFill>
              <a:latin typeface="Arial"/>
              <a:ea typeface="Arial"/>
              <a:cs typeface="Arial"/>
              <a:sym typeface="Arial"/>
            </a:endParaRPr>
          </a:p>
        </p:txBody>
      </p:sp>
      <p:sp>
        <p:nvSpPr>
          <p:cNvPr descr="Icon of shopping cart." id="279" name="Google Shape;279;p9"/>
          <p:cNvSpPr/>
          <p:nvPr/>
        </p:nvSpPr>
        <p:spPr>
          <a:xfrm>
            <a:off x="1572237" y="2313021"/>
            <a:ext cx="380334" cy="348640"/>
          </a:xfrm>
          <a:custGeom>
            <a:rect b="b" l="l" r="r" t="t"/>
            <a:pathLst>
              <a:path extrusionOk="0" h="826" w="901">
                <a:moveTo>
                  <a:pt x="442" y="255"/>
                </a:moveTo>
                <a:lnTo>
                  <a:pt x="540" y="161"/>
                </a:lnTo>
                <a:lnTo>
                  <a:pt x="540" y="161"/>
                </a:lnTo>
                <a:lnTo>
                  <a:pt x="540" y="161"/>
                </a:lnTo>
                <a:lnTo>
                  <a:pt x="562" y="139"/>
                </a:lnTo>
                <a:lnTo>
                  <a:pt x="659" y="255"/>
                </a:lnTo>
                <a:lnTo>
                  <a:pt x="442" y="255"/>
                </a:lnTo>
                <a:close/>
                <a:moveTo>
                  <a:pt x="360" y="255"/>
                </a:moveTo>
                <a:lnTo>
                  <a:pt x="360" y="165"/>
                </a:lnTo>
                <a:lnTo>
                  <a:pt x="493" y="165"/>
                </a:lnTo>
                <a:lnTo>
                  <a:pt x="399" y="255"/>
                </a:lnTo>
                <a:lnTo>
                  <a:pt x="360" y="255"/>
                </a:lnTo>
                <a:close/>
                <a:moveTo>
                  <a:pt x="114" y="255"/>
                </a:moveTo>
                <a:lnTo>
                  <a:pt x="34" y="67"/>
                </a:lnTo>
                <a:lnTo>
                  <a:pt x="101" y="35"/>
                </a:lnTo>
                <a:lnTo>
                  <a:pt x="201" y="255"/>
                </a:lnTo>
                <a:lnTo>
                  <a:pt x="114" y="255"/>
                </a:lnTo>
                <a:close/>
                <a:moveTo>
                  <a:pt x="886" y="45"/>
                </a:moveTo>
                <a:lnTo>
                  <a:pt x="753" y="45"/>
                </a:lnTo>
                <a:lnTo>
                  <a:pt x="749" y="46"/>
                </a:lnTo>
                <a:lnTo>
                  <a:pt x="745" y="48"/>
                </a:lnTo>
                <a:lnTo>
                  <a:pt x="740" y="51"/>
                </a:lnTo>
                <a:lnTo>
                  <a:pt x="739" y="57"/>
                </a:lnTo>
                <a:lnTo>
                  <a:pt x="692" y="248"/>
                </a:lnTo>
                <a:lnTo>
                  <a:pt x="575" y="107"/>
                </a:lnTo>
                <a:lnTo>
                  <a:pt x="573" y="105"/>
                </a:lnTo>
                <a:lnTo>
                  <a:pt x="571" y="104"/>
                </a:lnTo>
                <a:lnTo>
                  <a:pt x="568" y="103"/>
                </a:lnTo>
                <a:lnTo>
                  <a:pt x="564" y="102"/>
                </a:lnTo>
                <a:lnTo>
                  <a:pt x="561" y="102"/>
                </a:lnTo>
                <a:lnTo>
                  <a:pt x="559" y="103"/>
                </a:lnTo>
                <a:lnTo>
                  <a:pt x="556" y="104"/>
                </a:lnTo>
                <a:lnTo>
                  <a:pt x="554" y="106"/>
                </a:lnTo>
                <a:lnTo>
                  <a:pt x="524" y="135"/>
                </a:lnTo>
                <a:lnTo>
                  <a:pt x="345" y="135"/>
                </a:lnTo>
                <a:lnTo>
                  <a:pt x="341" y="135"/>
                </a:lnTo>
                <a:lnTo>
                  <a:pt x="339" y="136"/>
                </a:lnTo>
                <a:lnTo>
                  <a:pt x="336" y="138"/>
                </a:lnTo>
                <a:lnTo>
                  <a:pt x="334" y="139"/>
                </a:lnTo>
                <a:lnTo>
                  <a:pt x="333" y="141"/>
                </a:lnTo>
                <a:lnTo>
                  <a:pt x="331" y="144"/>
                </a:lnTo>
                <a:lnTo>
                  <a:pt x="331" y="147"/>
                </a:lnTo>
                <a:lnTo>
                  <a:pt x="330" y="150"/>
                </a:lnTo>
                <a:lnTo>
                  <a:pt x="330" y="255"/>
                </a:lnTo>
                <a:lnTo>
                  <a:pt x="234" y="255"/>
                </a:lnTo>
                <a:lnTo>
                  <a:pt x="123" y="8"/>
                </a:lnTo>
                <a:lnTo>
                  <a:pt x="122" y="6"/>
                </a:lnTo>
                <a:lnTo>
                  <a:pt x="120" y="4"/>
                </a:lnTo>
                <a:lnTo>
                  <a:pt x="117" y="2"/>
                </a:lnTo>
                <a:lnTo>
                  <a:pt x="114" y="1"/>
                </a:lnTo>
                <a:lnTo>
                  <a:pt x="111" y="0"/>
                </a:lnTo>
                <a:lnTo>
                  <a:pt x="109" y="0"/>
                </a:lnTo>
                <a:lnTo>
                  <a:pt x="106" y="0"/>
                </a:lnTo>
                <a:lnTo>
                  <a:pt x="102" y="1"/>
                </a:lnTo>
                <a:lnTo>
                  <a:pt x="8" y="46"/>
                </a:lnTo>
                <a:lnTo>
                  <a:pt x="5" y="48"/>
                </a:lnTo>
                <a:lnTo>
                  <a:pt x="3" y="50"/>
                </a:lnTo>
                <a:lnTo>
                  <a:pt x="2" y="52"/>
                </a:lnTo>
                <a:lnTo>
                  <a:pt x="1" y="54"/>
                </a:lnTo>
                <a:lnTo>
                  <a:pt x="0" y="58"/>
                </a:lnTo>
                <a:lnTo>
                  <a:pt x="0" y="60"/>
                </a:lnTo>
                <a:lnTo>
                  <a:pt x="0" y="63"/>
                </a:lnTo>
                <a:lnTo>
                  <a:pt x="1" y="66"/>
                </a:lnTo>
                <a:lnTo>
                  <a:pt x="82" y="255"/>
                </a:lnTo>
                <a:lnTo>
                  <a:pt x="15" y="255"/>
                </a:lnTo>
                <a:lnTo>
                  <a:pt x="11" y="256"/>
                </a:lnTo>
                <a:lnTo>
                  <a:pt x="7" y="257"/>
                </a:lnTo>
                <a:lnTo>
                  <a:pt x="5" y="259"/>
                </a:lnTo>
                <a:lnTo>
                  <a:pt x="2" y="261"/>
                </a:lnTo>
                <a:lnTo>
                  <a:pt x="1" y="265"/>
                </a:lnTo>
                <a:lnTo>
                  <a:pt x="0" y="268"/>
                </a:lnTo>
                <a:lnTo>
                  <a:pt x="0" y="271"/>
                </a:lnTo>
                <a:lnTo>
                  <a:pt x="1" y="275"/>
                </a:lnTo>
                <a:lnTo>
                  <a:pt x="114" y="635"/>
                </a:lnTo>
                <a:lnTo>
                  <a:pt x="116" y="640"/>
                </a:lnTo>
                <a:lnTo>
                  <a:pt x="120" y="643"/>
                </a:lnTo>
                <a:lnTo>
                  <a:pt x="123" y="645"/>
                </a:lnTo>
                <a:lnTo>
                  <a:pt x="128" y="646"/>
                </a:lnTo>
                <a:lnTo>
                  <a:pt x="596" y="646"/>
                </a:lnTo>
                <a:lnTo>
                  <a:pt x="589" y="676"/>
                </a:lnTo>
                <a:lnTo>
                  <a:pt x="180" y="676"/>
                </a:lnTo>
                <a:lnTo>
                  <a:pt x="172" y="676"/>
                </a:lnTo>
                <a:lnTo>
                  <a:pt x="165" y="677"/>
                </a:lnTo>
                <a:lnTo>
                  <a:pt x="157" y="679"/>
                </a:lnTo>
                <a:lnTo>
                  <a:pt x="151" y="682"/>
                </a:lnTo>
                <a:lnTo>
                  <a:pt x="144" y="685"/>
                </a:lnTo>
                <a:lnTo>
                  <a:pt x="138" y="689"/>
                </a:lnTo>
                <a:lnTo>
                  <a:pt x="131" y="693"/>
                </a:lnTo>
                <a:lnTo>
                  <a:pt x="127" y="698"/>
                </a:lnTo>
                <a:lnTo>
                  <a:pt x="122" y="703"/>
                </a:lnTo>
                <a:lnTo>
                  <a:pt x="117" y="709"/>
                </a:lnTo>
                <a:lnTo>
                  <a:pt x="113" y="716"/>
                </a:lnTo>
                <a:lnTo>
                  <a:pt x="110" y="722"/>
                </a:lnTo>
                <a:lnTo>
                  <a:pt x="108" y="729"/>
                </a:lnTo>
                <a:lnTo>
                  <a:pt x="106" y="736"/>
                </a:lnTo>
                <a:lnTo>
                  <a:pt x="105" y="744"/>
                </a:lnTo>
                <a:lnTo>
                  <a:pt x="105" y="751"/>
                </a:lnTo>
                <a:lnTo>
                  <a:pt x="105" y="759"/>
                </a:lnTo>
                <a:lnTo>
                  <a:pt x="106" y="766"/>
                </a:lnTo>
                <a:lnTo>
                  <a:pt x="108" y="774"/>
                </a:lnTo>
                <a:lnTo>
                  <a:pt x="110" y="780"/>
                </a:lnTo>
                <a:lnTo>
                  <a:pt x="113" y="787"/>
                </a:lnTo>
                <a:lnTo>
                  <a:pt x="117" y="793"/>
                </a:lnTo>
                <a:lnTo>
                  <a:pt x="122" y="798"/>
                </a:lnTo>
                <a:lnTo>
                  <a:pt x="127" y="804"/>
                </a:lnTo>
                <a:lnTo>
                  <a:pt x="131" y="809"/>
                </a:lnTo>
                <a:lnTo>
                  <a:pt x="138" y="813"/>
                </a:lnTo>
                <a:lnTo>
                  <a:pt x="144" y="818"/>
                </a:lnTo>
                <a:lnTo>
                  <a:pt x="151" y="821"/>
                </a:lnTo>
                <a:lnTo>
                  <a:pt x="157" y="823"/>
                </a:lnTo>
                <a:lnTo>
                  <a:pt x="165" y="825"/>
                </a:lnTo>
                <a:lnTo>
                  <a:pt x="172" y="826"/>
                </a:lnTo>
                <a:lnTo>
                  <a:pt x="180" y="826"/>
                </a:lnTo>
                <a:lnTo>
                  <a:pt x="187" y="826"/>
                </a:lnTo>
                <a:lnTo>
                  <a:pt x="195" y="825"/>
                </a:lnTo>
                <a:lnTo>
                  <a:pt x="202" y="823"/>
                </a:lnTo>
                <a:lnTo>
                  <a:pt x="209" y="821"/>
                </a:lnTo>
                <a:lnTo>
                  <a:pt x="215" y="818"/>
                </a:lnTo>
                <a:lnTo>
                  <a:pt x="221" y="813"/>
                </a:lnTo>
                <a:lnTo>
                  <a:pt x="228" y="809"/>
                </a:lnTo>
                <a:lnTo>
                  <a:pt x="233" y="804"/>
                </a:lnTo>
                <a:lnTo>
                  <a:pt x="238" y="798"/>
                </a:lnTo>
                <a:lnTo>
                  <a:pt x="242" y="793"/>
                </a:lnTo>
                <a:lnTo>
                  <a:pt x="246" y="787"/>
                </a:lnTo>
                <a:lnTo>
                  <a:pt x="249" y="780"/>
                </a:lnTo>
                <a:lnTo>
                  <a:pt x="251" y="774"/>
                </a:lnTo>
                <a:lnTo>
                  <a:pt x="254" y="766"/>
                </a:lnTo>
                <a:lnTo>
                  <a:pt x="255" y="759"/>
                </a:lnTo>
                <a:lnTo>
                  <a:pt x="255" y="751"/>
                </a:lnTo>
                <a:lnTo>
                  <a:pt x="254" y="738"/>
                </a:lnTo>
                <a:lnTo>
                  <a:pt x="250" y="727"/>
                </a:lnTo>
                <a:lnTo>
                  <a:pt x="246" y="716"/>
                </a:lnTo>
                <a:lnTo>
                  <a:pt x="240" y="706"/>
                </a:lnTo>
                <a:lnTo>
                  <a:pt x="526" y="706"/>
                </a:lnTo>
                <a:lnTo>
                  <a:pt x="519" y="716"/>
                </a:lnTo>
                <a:lnTo>
                  <a:pt x="514" y="727"/>
                </a:lnTo>
                <a:lnTo>
                  <a:pt x="511" y="738"/>
                </a:lnTo>
                <a:lnTo>
                  <a:pt x="510" y="751"/>
                </a:lnTo>
                <a:lnTo>
                  <a:pt x="511" y="759"/>
                </a:lnTo>
                <a:lnTo>
                  <a:pt x="512" y="766"/>
                </a:lnTo>
                <a:lnTo>
                  <a:pt x="514" y="774"/>
                </a:lnTo>
                <a:lnTo>
                  <a:pt x="516" y="780"/>
                </a:lnTo>
                <a:lnTo>
                  <a:pt x="519" y="787"/>
                </a:lnTo>
                <a:lnTo>
                  <a:pt x="523" y="793"/>
                </a:lnTo>
                <a:lnTo>
                  <a:pt x="528" y="798"/>
                </a:lnTo>
                <a:lnTo>
                  <a:pt x="532" y="804"/>
                </a:lnTo>
                <a:lnTo>
                  <a:pt x="538" y="809"/>
                </a:lnTo>
                <a:lnTo>
                  <a:pt x="543" y="813"/>
                </a:lnTo>
                <a:lnTo>
                  <a:pt x="549" y="818"/>
                </a:lnTo>
                <a:lnTo>
                  <a:pt x="556" y="821"/>
                </a:lnTo>
                <a:lnTo>
                  <a:pt x="563" y="823"/>
                </a:lnTo>
                <a:lnTo>
                  <a:pt x="570" y="825"/>
                </a:lnTo>
                <a:lnTo>
                  <a:pt x="577" y="826"/>
                </a:lnTo>
                <a:lnTo>
                  <a:pt x="586" y="826"/>
                </a:lnTo>
                <a:lnTo>
                  <a:pt x="593" y="826"/>
                </a:lnTo>
                <a:lnTo>
                  <a:pt x="601" y="825"/>
                </a:lnTo>
                <a:lnTo>
                  <a:pt x="607" y="823"/>
                </a:lnTo>
                <a:lnTo>
                  <a:pt x="615" y="821"/>
                </a:lnTo>
                <a:lnTo>
                  <a:pt x="621" y="818"/>
                </a:lnTo>
                <a:lnTo>
                  <a:pt x="628" y="813"/>
                </a:lnTo>
                <a:lnTo>
                  <a:pt x="633" y="809"/>
                </a:lnTo>
                <a:lnTo>
                  <a:pt x="638" y="804"/>
                </a:lnTo>
                <a:lnTo>
                  <a:pt x="644" y="798"/>
                </a:lnTo>
                <a:lnTo>
                  <a:pt x="648" y="793"/>
                </a:lnTo>
                <a:lnTo>
                  <a:pt x="651" y="787"/>
                </a:lnTo>
                <a:lnTo>
                  <a:pt x="654" y="780"/>
                </a:lnTo>
                <a:lnTo>
                  <a:pt x="658" y="774"/>
                </a:lnTo>
                <a:lnTo>
                  <a:pt x="659" y="766"/>
                </a:lnTo>
                <a:lnTo>
                  <a:pt x="660" y="759"/>
                </a:lnTo>
                <a:lnTo>
                  <a:pt x="661" y="751"/>
                </a:lnTo>
                <a:lnTo>
                  <a:pt x="660" y="740"/>
                </a:lnTo>
                <a:lnTo>
                  <a:pt x="658" y="730"/>
                </a:lnTo>
                <a:lnTo>
                  <a:pt x="653" y="720"/>
                </a:lnTo>
                <a:lnTo>
                  <a:pt x="649" y="710"/>
                </a:lnTo>
                <a:lnTo>
                  <a:pt x="643" y="702"/>
                </a:lnTo>
                <a:lnTo>
                  <a:pt x="635" y="695"/>
                </a:lnTo>
                <a:lnTo>
                  <a:pt x="627" y="689"/>
                </a:lnTo>
                <a:lnTo>
                  <a:pt x="618" y="684"/>
                </a:lnTo>
                <a:lnTo>
                  <a:pt x="629" y="637"/>
                </a:lnTo>
                <a:lnTo>
                  <a:pt x="630" y="635"/>
                </a:lnTo>
                <a:lnTo>
                  <a:pt x="630" y="634"/>
                </a:lnTo>
                <a:lnTo>
                  <a:pt x="717" y="274"/>
                </a:lnTo>
                <a:lnTo>
                  <a:pt x="765" y="75"/>
                </a:lnTo>
                <a:lnTo>
                  <a:pt x="886" y="75"/>
                </a:lnTo>
                <a:lnTo>
                  <a:pt x="889" y="75"/>
                </a:lnTo>
                <a:lnTo>
                  <a:pt x="891" y="74"/>
                </a:lnTo>
                <a:lnTo>
                  <a:pt x="895" y="73"/>
                </a:lnTo>
                <a:lnTo>
                  <a:pt x="897" y="70"/>
                </a:lnTo>
                <a:lnTo>
                  <a:pt x="899" y="68"/>
                </a:lnTo>
                <a:lnTo>
                  <a:pt x="900" y="66"/>
                </a:lnTo>
                <a:lnTo>
                  <a:pt x="901" y="63"/>
                </a:lnTo>
                <a:lnTo>
                  <a:pt x="901" y="60"/>
                </a:lnTo>
                <a:lnTo>
                  <a:pt x="901" y="57"/>
                </a:lnTo>
                <a:lnTo>
                  <a:pt x="900" y="54"/>
                </a:lnTo>
                <a:lnTo>
                  <a:pt x="899" y="51"/>
                </a:lnTo>
                <a:lnTo>
                  <a:pt x="897" y="49"/>
                </a:lnTo>
                <a:lnTo>
                  <a:pt x="895" y="47"/>
                </a:lnTo>
                <a:lnTo>
                  <a:pt x="891" y="46"/>
                </a:lnTo>
                <a:lnTo>
                  <a:pt x="889" y="45"/>
                </a:lnTo>
                <a:lnTo>
                  <a:pt x="886" y="45"/>
                </a:lnTo>
                <a:close/>
              </a:path>
            </a:pathLst>
          </a:custGeom>
          <a:solidFill>
            <a:schemeClr val="lt1"/>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Quattrocento Sans"/>
              <a:ea typeface="Quattrocento Sans"/>
              <a:cs typeface="Quattrocento Sans"/>
              <a:sym typeface="Quattrocento Sans"/>
            </a:endParaRPr>
          </a:p>
        </p:txBody>
      </p:sp>
      <p:sp>
        <p:nvSpPr>
          <p:cNvPr descr="Icon of wrench. " id="280" name="Google Shape;280;p9"/>
          <p:cNvSpPr/>
          <p:nvPr/>
        </p:nvSpPr>
        <p:spPr>
          <a:xfrm>
            <a:off x="3742205" y="2300343"/>
            <a:ext cx="373996" cy="373996"/>
          </a:xfrm>
          <a:custGeom>
            <a:rect b="b" l="l" r="r" t="t"/>
            <a:pathLst>
              <a:path extrusionOk="0" h="886" w="886">
                <a:moveTo>
                  <a:pt x="857" y="143"/>
                </a:moveTo>
                <a:lnTo>
                  <a:pt x="855" y="139"/>
                </a:lnTo>
                <a:lnTo>
                  <a:pt x="853" y="137"/>
                </a:lnTo>
                <a:lnTo>
                  <a:pt x="849" y="135"/>
                </a:lnTo>
                <a:lnTo>
                  <a:pt x="846" y="133"/>
                </a:lnTo>
                <a:lnTo>
                  <a:pt x="842" y="134"/>
                </a:lnTo>
                <a:lnTo>
                  <a:pt x="839" y="135"/>
                </a:lnTo>
                <a:lnTo>
                  <a:pt x="836" y="136"/>
                </a:lnTo>
                <a:lnTo>
                  <a:pt x="833" y="138"/>
                </a:lnTo>
                <a:lnTo>
                  <a:pt x="712" y="259"/>
                </a:lnTo>
                <a:lnTo>
                  <a:pt x="646" y="259"/>
                </a:lnTo>
                <a:lnTo>
                  <a:pt x="646" y="172"/>
                </a:lnTo>
                <a:lnTo>
                  <a:pt x="751" y="53"/>
                </a:lnTo>
                <a:lnTo>
                  <a:pt x="753" y="49"/>
                </a:lnTo>
                <a:lnTo>
                  <a:pt x="754" y="46"/>
                </a:lnTo>
                <a:lnTo>
                  <a:pt x="755" y="43"/>
                </a:lnTo>
                <a:lnTo>
                  <a:pt x="755" y="39"/>
                </a:lnTo>
                <a:lnTo>
                  <a:pt x="754" y="37"/>
                </a:lnTo>
                <a:lnTo>
                  <a:pt x="752" y="33"/>
                </a:lnTo>
                <a:lnTo>
                  <a:pt x="750" y="31"/>
                </a:lnTo>
                <a:lnTo>
                  <a:pt x="747" y="29"/>
                </a:lnTo>
                <a:lnTo>
                  <a:pt x="733" y="23"/>
                </a:lnTo>
                <a:lnTo>
                  <a:pt x="719" y="16"/>
                </a:lnTo>
                <a:lnTo>
                  <a:pt x="704" y="12"/>
                </a:lnTo>
                <a:lnTo>
                  <a:pt x="689" y="8"/>
                </a:lnTo>
                <a:lnTo>
                  <a:pt x="674" y="5"/>
                </a:lnTo>
                <a:lnTo>
                  <a:pt x="659" y="2"/>
                </a:lnTo>
                <a:lnTo>
                  <a:pt x="643" y="1"/>
                </a:lnTo>
                <a:lnTo>
                  <a:pt x="628" y="0"/>
                </a:lnTo>
                <a:lnTo>
                  <a:pt x="615" y="0"/>
                </a:lnTo>
                <a:lnTo>
                  <a:pt x="602" y="1"/>
                </a:lnTo>
                <a:lnTo>
                  <a:pt x="589" y="3"/>
                </a:lnTo>
                <a:lnTo>
                  <a:pt x="577" y="6"/>
                </a:lnTo>
                <a:lnTo>
                  <a:pt x="564" y="8"/>
                </a:lnTo>
                <a:lnTo>
                  <a:pt x="552" y="11"/>
                </a:lnTo>
                <a:lnTo>
                  <a:pt x="539" y="15"/>
                </a:lnTo>
                <a:lnTo>
                  <a:pt x="527" y="19"/>
                </a:lnTo>
                <a:lnTo>
                  <a:pt x="516" y="25"/>
                </a:lnTo>
                <a:lnTo>
                  <a:pt x="505" y="31"/>
                </a:lnTo>
                <a:lnTo>
                  <a:pt x="493" y="37"/>
                </a:lnTo>
                <a:lnTo>
                  <a:pt x="482" y="44"/>
                </a:lnTo>
                <a:lnTo>
                  <a:pt x="473" y="52"/>
                </a:lnTo>
                <a:lnTo>
                  <a:pt x="462" y="59"/>
                </a:lnTo>
                <a:lnTo>
                  <a:pt x="452" y="68"/>
                </a:lnTo>
                <a:lnTo>
                  <a:pt x="443" y="76"/>
                </a:lnTo>
                <a:lnTo>
                  <a:pt x="429" y="91"/>
                </a:lnTo>
                <a:lnTo>
                  <a:pt x="416" y="107"/>
                </a:lnTo>
                <a:lnTo>
                  <a:pt x="405" y="124"/>
                </a:lnTo>
                <a:lnTo>
                  <a:pt x="396" y="141"/>
                </a:lnTo>
                <a:lnTo>
                  <a:pt x="387" y="160"/>
                </a:lnTo>
                <a:lnTo>
                  <a:pt x="380" y="178"/>
                </a:lnTo>
                <a:lnTo>
                  <a:pt x="374" y="196"/>
                </a:lnTo>
                <a:lnTo>
                  <a:pt x="370" y="215"/>
                </a:lnTo>
                <a:lnTo>
                  <a:pt x="368" y="235"/>
                </a:lnTo>
                <a:lnTo>
                  <a:pt x="366" y="254"/>
                </a:lnTo>
                <a:lnTo>
                  <a:pt x="367" y="274"/>
                </a:lnTo>
                <a:lnTo>
                  <a:pt x="368" y="293"/>
                </a:lnTo>
                <a:lnTo>
                  <a:pt x="371" y="313"/>
                </a:lnTo>
                <a:lnTo>
                  <a:pt x="376" y="332"/>
                </a:lnTo>
                <a:lnTo>
                  <a:pt x="382" y="351"/>
                </a:lnTo>
                <a:lnTo>
                  <a:pt x="390" y="369"/>
                </a:lnTo>
                <a:lnTo>
                  <a:pt x="27" y="732"/>
                </a:lnTo>
                <a:lnTo>
                  <a:pt x="21" y="738"/>
                </a:lnTo>
                <a:lnTo>
                  <a:pt x="16" y="746"/>
                </a:lnTo>
                <a:lnTo>
                  <a:pt x="11" y="753"/>
                </a:lnTo>
                <a:lnTo>
                  <a:pt x="7" y="762"/>
                </a:lnTo>
                <a:lnTo>
                  <a:pt x="4" y="769"/>
                </a:lnTo>
                <a:lnTo>
                  <a:pt x="2" y="778"/>
                </a:lnTo>
                <a:lnTo>
                  <a:pt x="1" y="787"/>
                </a:lnTo>
                <a:lnTo>
                  <a:pt x="0" y="796"/>
                </a:lnTo>
                <a:lnTo>
                  <a:pt x="1" y="805"/>
                </a:lnTo>
                <a:lnTo>
                  <a:pt x="2" y="813"/>
                </a:lnTo>
                <a:lnTo>
                  <a:pt x="4" y="822"/>
                </a:lnTo>
                <a:lnTo>
                  <a:pt x="7" y="830"/>
                </a:lnTo>
                <a:lnTo>
                  <a:pt x="11" y="838"/>
                </a:lnTo>
                <a:lnTo>
                  <a:pt x="15" y="845"/>
                </a:lnTo>
                <a:lnTo>
                  <a:pt x="20" y="853"/>
                </a:lnTo>
                <a:lnTo>
                  <a:pt x="27" y="860"/>
                </a:lnTo>
                <a:lnTo>
                  <a:pt x="33" y="866"/>
                </a:lnTo>
                <a:lnTo>
                  <a:pt x="41" y="871"/>
                </a:lnTo>
                <a:lnTo>
                  <a:pt x="48" y="875"/>
                </a:lnTo>
                <a:lnTo>
                  <a:pt x="55" y="879"/>
                </a:lnTo>
                <a:lnTo>
                  <a:pt x="64" y="882"/>
                </a:lnTo>
                <a:lnTo>
                  <a:pt x="73" y="884"/>
                </a:lnTo>
                <a:lnTo>
                  <a:pt x="81" y="885"/>
                </a:lnTo>
                <a:lnTo>
                  <a:pt x="91" y="886"/>
                </a:lnTo>
                <a:lnTo>
                  <a:pt x="99" y="885"/>
                </a:lnTo>
                <a:lnTo>
                  <a:pt x="108" y="884"/>
                </a:lnTo>
                <a:lnTo>
                  <a:pt x="116" y="882"/>
                </a:lnTo>
                <a:lnTo>
                  <a:pt x="125" y="879"/>
                </a:lnTo>
                <a:lnTo>
                  <a:pt x="133" y="875"/>
                </a:lnTo>
                <a:lnTo>
                  <a:pt x="140" y="871"/>
                </a:lnTo>
                <a:lnTo>
                  <a:pt x="148" y="866"/>
                </a:lnTo>
                <a:lnTo>
                  <a:pt x="154" y="860"/>
                </a:lnTo>
                <a:lnTo>
                  <a:pt x="517" y="497"/>
                </a:lnTo>
                <a:lnTo>
                  <a:pt x="530" y="502"/>
                </a:lnTo>
                <a:lnTo>
                  <a:pt x="543" y="507"/>
                </a:lnTo>
                <a:lnTo>
                  <a:pt x="556" y="512"/>
                </a:lnTo>
                <a:lnTo>
                  <a:pt x="570" y="515"/>
                </a:lnTo>
                <a:lnTo>
                  <a:pt x="584" y="517"/>
                </a:lnTo>
                <a:lnTo>
                  <a:pt x="598" y="519"/>
                </a:lnTo>
                <a:lnTo>
                  <a:pt x="612" y="520"/>
                </a:lnTo>
                <a:lnTo>
                  <a:pt x="626" y="520"/>
                </a:lnTo>
                <a:lnTo>
                  <a:pt x="626" y="520"/>
                </a:lnTo>
                <a:lnTo>
                  <a:pt x="626" y="520"/>
                </a:lnTo>
                <a:lnTo>
                  <a:pt x="639" y="520"/>
                </a:lnTo>
                <a:lnTo>
                  <a:pt x="651" y="519"/>
                </a:lnTo>
                <a:lnTo>
                  <a:pt x="664" y="518"/>
                </a:lnTo>
                <a:lnTo>
                  <a:pt x="677" y="516"/>
                </a:lnTo>
                <a:lnTo>
                  <a:pt x="689" y="513"/>
                </a:lnTo>
                <a:lnTo>
                  <a:pt x="702" y="509"/>
                </a:lnTo>
                <a:lnTo>
                  <a:pt x="714" y="505"/>
                </a:lnTo>
                <a:lnTo>
                  <a:pt x="725" y="501"/>
                </a:lnTo>
                <a:lnTo>
                  <a:pt x="737" y="496"/>
                </a:lnTo>
                <a:lnTo>
                  <a:pt x="748" y="490"/>
                </a:lnTo>
                <a:lnTo>
                  <a:pt x="758" y="484"/>
                </a:lnTo>
                <a:lnTo>
                  <a:pt x="769" y="477"/>
                </a:lnTo>
                <a:lnTo>
                  <a:pt x="780" y="470"/>
                </a:lnTo>
                <a:lnTo>
                  <a:pt x="791" y="462"/>
                </a:lnTo>
                <a:lnTo>
                  <a:pt x="800" y="454"/>
                </a:lnTo>
                <a:lnTo>
                  <a:pt x="810" y="444"/>
                </a:lnTo>
                <a:lnTo>
                  <a:pt x="824" y="429"/>
                </a:lnTo>
                <a:lnTo>
                  <a:pt x="837" y="413"/>
                </a:lnTo>
                <a:lnTo>
                  <a:pt x="848" y="396"/>
                </a:lnTo>
                <a:lnTo>
                  <a:pt x="858" y="378"/>
                </a:lnTo>
                <a:lnTo>
                  <a:pt x="867" y="360"/>
                </a:lnTo>
                <a:lnTo>
                  <a:pt x="873" y="340"/>
                </a:lnTo>
                <a:lnTo>
                  <a:pt x="878" y="321"/>
                </a:lnTo>
                <a:lnTo>
                  <a:pt x="883" y="301"/>
                </a:lnTo>
                <a:lnTo>
                  <a:pt x="885" y="282"/>
                </a:lnTo>
                <a:lnTo>
                  <a:pt x="886" y="261"/>
                </a:lnTo>
                <a:lnTo>
                  <a:pt x="885" y="241"/>
                </a:lnTo>
                <a:lnTo>
                  <a:pt x="883" y="221"/>
                </a:lnTo>
                <a:lnTo>
                  <a:pt x="878" y="200"/>
                </a:lnTo>
                <a:lnTo>
                  <a:pt x="873" y="181"/>
                </a:lnTo>
                <a:lnTo>
                  <a:pt x="865" y="162"/>
                </a:lnTo>
                <a:lnTo>
                  <a:pt x="857" y="143"/>
                </a:lnTo>
                <a:close/>
              </a:path>
            </a:pathLst>
          </a:custGeom>
          <a:solidFill>
            <a:schemeClr val="lt1"/>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Quattrocento Sans"/>
              <a:ea typeface="Quattrocento Sans"/>
              <a:cs typeface="Quattrocento Sans"/>
              <a:sym typeface="Quattrocento Sans"/>
            </a:endParaRPr>
          </a:p>
        </p:txBody>
      </p:sp>
      <p:grpSp>
        <p:nvGrpSpPr>
          <p:cNvPr descr="Icon of money. " id="281" name="Google Shape;281;p9"/>
          <p:cNvGrpSpPr/>
          <p:nvPr/>
        </p:nvGrpSpPr>
        <p:grpSpPr>
          <a:xfrm>
            <a:off x="5905833" y="2296118"/>
            <a:ext cx="380334" cy="382447"/>
            <a:chOff x="3746500" y="1344613"/>
            <a:chExt cx="285750" cy="287338"/>
          </a:xfrm>
        </p:grpSpPr>
        <p:sp>
          <p:nvSpPr>
            <p:cNvPr id="282" name="Google Shape;282;p9"/>
            <p:cNvSpPr/>
            <p:nvPr/>
          </p:nvSpPr>
          <p:spPr>
            <a:xfrm>
              <a:off x="3746500" y="1344613"/>
              <a:ext cx="285750" cy="182563"/>
            </a:xfrm>
            <a:custGeom>
              <a:rect b="b" l="l" r="r" t="t"/>
              <a:pathLst>
                <a:path extrusionOk="0" h="573" w="903">
                  <a:moveTo>
                    <a:pt x="0" y="0"/>
                  </a:moveTo>
                  <a:lnTo>
                    <a:pt x="0" y="467"/>
                  </a:lnTo>
                  <a:lnTo>
                    <a:pt x="1" y="459"/>
                  </a:lnTo>
                  <a:lnTo>
                    <a:pt x="2" y="453"/>
                  </a:lnTo>
                  <a:lnTo>
                    <a:pt x="5" y="446"/>
                  </a:lnTo>
                  <a:lnTo>
                    <a:pt x="8" y="440"/>
                  </a:lnTo>
                  <a:lnTo>
                    <a:pt x="12" y="434"/>
                  </a:lnTo>
                  <a:lnTo>
                    <a:pt x="18" y="428"/>
                  </a:lnTo>
                  <a:lnTo>
                    <a:pt x="23" y="423"/>
                  </a:lnTo>
                  <a:lnTo>
                    <a:pt x="30" y="419"/>
                  </a:lnTo>
                  <a:lnTo>
                    <a:pt x="30" y="30"/>
                  </a:lnTo>
                  <a:lnTo>
                    <a:pt x="873" y="30"/>
                  </a:lnTo>
                  <a:lnTo>
                    <a:pt x="873" y="543"/>
                  </a:lnTo>
                  <a:lnTo>
                    <a:pt x="481" y="543"/>
                  </a:lnTo>
                  <a:lnTo>
                    <a:pt x="481" y="573"/>
                  </a:lnTo>
                  <a:lnTo>
                    <a:pt x="903" y="573"/>
                  </a:lnTo>
                  <a:lnTo>
                    <a:pt x="903" y="0"/>
                  </a:lnTo>
                  <a:lnTo>
                    <a:pt x="0" y="0"/>
                  </a:lnTo>
                  <a:close/>
                </a:path>
              </a:pathLst>
            </a:custGeom>
            <a:solidFill>
              <a:schemeClr val="lt1"/>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Quattrocento Sans"/>
                <a:ea typeface="Quattrocento Sans"/>
                <a:cs typeface="Quattrocento Sans"/>
                <a:sym typeface="Quattrocento Sans"/>
              </a:endParaRPr>
            </a:p>
          </p:txBody>
        </p:sp>
        <p:sp>
          <p:nvSpPr>
            <p:cNvPr id="283" name="Google Shape;283;p9"/>
            <p:cNvSpPr/>
            <p:nvPr/>
          </p:nvSpPr>
          <p:spPr>
            <a:xfrm>
              <a:off x="3775075" y="1373188"/>
              <a:ext cx="228600" cy="125413"/>
            </a:xfrm>
            <a:custGeom>
              <a:rect b="b" l="l" r="r" t="t"/>
              <a:pathLst>
                <a:path extrusionOk="0" h="392" w="723">
                  <a:moveTo>
                    <a:pt x="361" y="287"/>
                  </a:moveTo>
                  <a:lnTo>
                    <a:pt x="350" y="287"/>
                  </a:lnTo>
                  <a:lnTo>
                    <a:pt x="341" y="285"/>
                  </a:lnTo>
                  <a:lnTo>
                    <a:pt x="330" y="283"/>
                  </a:lnTo>
                  <a:lnTo>
                    <a:pt x="320" y="278"/>
                  </a:lnTo>
                  <a:lnTo>
                    <a:pt x="312" y="274"/>
                  </a:lnTo>
                  <a:lnTo>
                    <a:pt x="302" y="269"/>
                  </a:lnTo>
                  <a:lnTo>
                    <a:pt x="295" y="263"/>
                  </a:lnTo>
                  <a:lnTo>
                    <a:pt x="287" y="256"/>
                  </a:lnTo>
                  <a:lnTo>
                    <a:pt x="281" y="248"/>
                  </a:lnTo>
                  <a:lnTo>
                    <a:pt x="274" y="241"/>
                  </a:lnTo>
                  <a:lnTo>
                    <a:pt x="269" y="232"/>
                  </a:lnTo>
                  <a:lnTo>
                    <a:pt x="265" y="223"/>
                  </a:lnTo>
                  <a:lnTo>
                    <a:pt x="260" y="213"/>
                  </a:lnTo>
                  <a:lnTo>
                    <a:pt x="258" y="203"/>
                  </a:lnTo>
                  <a:lnTo>
                    <a:pt x="257" y="192"/>
                  </a:lnTo>
                  <a:lnTo>
                    <a:pt x="256" y="182"/>
                  </a:lnTo>
                  <a:lnTo>
                    <a:pt x="257" y="171"/>
                  </a:lnTo>
                  <a:lnTo>
                    <a:pt x="258" y="160"/>
                  </a:lnTo>
                  <a:lnTo>
                    <a:pt x="260" y="151"/>
                  </a:lnTo>
                  <a:lnTo>
                    <a:pt x="265" y="141"/>
                  </a:lnTo>
                  <a:lnTo>
                    <a:pt x="269" y="131"/>
                  </a:lnTo>
                  <a:lnTo>
                    <a:pt x="274" y="123"/>
                  </a:lnTo>
                  <a:lnTo>
                    <a:pt x="281" y="115"/>
                  </a:lnTo>
                  <a:lnTo>
                    <a:pt x="287" y="108"/>
                  </a:lnTo>
                  <a:lnTo>
                    <a:pt x="295" y="100"/>
                  </a:lnTo>
                  <a:lnTo>
                    <a:pt x="302" y="95"/>
                  </a:lnTo>
                  <a:lnTo>
                    <a:pt x="312" y="90"/>
                  </a:lnTo>
                  <a:lnTo>
                    <a:pt x="320" y="84"/>
                  </a:lnTo>
                  <a:lnTo>
                    <a:pt x="330" y="81"/>
                  </a:lnTo>
                  <a:lnTo>
                    <a:pt x="341" y="79"/>
                  </a:lnTo>
                  <a:lnTo>
                    <a:pt x="350" y="77"/>
                  </a:lnTo>
                  <a:lnTo>
                    <a:pt x="361" y="77"/>
                  </a:lnTo>
                  <a:lnTo>
                    <a:pt x="372" y="77"/>
                  </a:lnTo>
                  <a:lnTo>
                    <a:pt x="383" y="79"/>
                  </a:lnTo>
                  <a:lnTo>
                    <a:pt x="392" y="81"/>
                  </a:lnTo>
                  <a:lnTo>
                    <a:pt x="403" y="84"/>
                  </a:lnTo>
                  <a:lnTo>
                    <a:pt x="412" y="90"/>
                  </a:lnTo>
                  <a:lnTo>
                    <a:pt x="420" y="95"/>
                  </a:lnTo>
                  <a:lnTo>
                    <a:pt x="429" y="100"/>
                  </a:lnTo>
                  <a:lnTo>
                    <a:pt x="436" y="108"/>
                  </a:lnTo>
                  <a:lnTo>
                    <a:pt x="443" y="115"/>
                  </a:lnTo>
                  <a:lnTo>
                    <a:pt x="449" y="123"/>
                  </a:lnTo>
                  <a:lnTo>
                    <a:pt x="454" y="131"/>
                  </a:lnTo>
                  <a:lnTo>
                    <a:pt x="459" y="141"/>
                  </a:lnTo>
                  <a:lnTo>
                    <a:pt x="462" y="151"/>
                  </a:lnTo>
                  <a:lnTo>
                    <a:pt x="465" y="160"/>
                  </a:lnTo>
                  <a:lnTo>
                    <a:pt x="466" y="171"/>
                  </a:lnTo>
                  <a:lnTo>
                    <a:pt x="467" y="182"/>
                  </a:lnTo>
                  <a:lnTo>
                    <a:pt x="466" y="192"/>
                  </a:lnTo>
                  <a:lnTo>
                    <a:pt x="465" y="203"/>
                  </a:lnTo>
                  <a:lnTo>
                    <a:pt x="462" y="213"/>
                  </a:lnTo>
                  <a:lnTo>
                    <a:pt x="459" y="223"/>
                  </a:lnTo>
                  <a:lnTo>
                    <a:pt x="454" y="232"/>
                  </a:lnTo>
                  <a:lnTo>
                    <a:pt x="449" y="241"/>
                  </a:lnTo>
                  <a:lnTo>
                    <a:pt x="443" y="248"/>
                  </a:lnTo>
                  <a:lnTo>
                    <a:pt x="436" y="256"/>
                  </a:lnTo>
                  <a:lnTo>
                    <a:pt x="429" y="263"/>
                  </a:lnTo>
                  <a:lnTo>
                    <a:pt x="420" y="269"/>
                  </a:lnTo>
                  <a:lnTo>
                    <a:pt x="412" y="274"/>
                  </a:lnTo>
                  <a:lnTo>
                    <a:pt x="403" y="278"/>
                  </a:lnTo>
                  <a:lnTo>
                    <a:pt x="392" y="283"/>
                  </a:lnTo>
                  <a:lnTo>
                    <a:pt x="383" y="285"/>
                  </a:lnTo>
                  <a:lnTo>
                    <a:pt x="372" y="287"/>
                  </a:lnTo>
                  <a:lnTo>
                    <a:pt x="361" y="287"/>
                  </a:lnTo>
                  <a:lnTo>
                    <a:pt x="361" y="287"/>
                  </a:lnTo>
                  <a:close/>
                  <a:moveTo>
                    <a:pt x="106" y="152"/>
                  </a:moveTo>
                  <a:lnTo>
                    <a:pt x="96" y="151"/>
                  </a:lnTo>
                  <a:lnTo>
                    <a:pt x="88" y="149"/>
                  </a:lnTo>
                  <a:lnTo>
                    <a:pt x="80" y="144"/>
                  </a:lnTo>
                  <a:lnTo>
                    <a:pt x="74" y="139"/>
                  </a:lnTo>
                  <a:lnTo>
                    <a:pt x="68" y="131"/>
                  </a:lnTo>
                  <a:lnTo>
                    <a:pt x="64" y="124"/>
                  </a:lnTo>
                  <a:lnTo>
                    <a:pt x="61" y="115"/>
                  </a:lnTo>
                  <a:lnTo>
                    <a:pt x="61" y="107"/>
                  </a:lnTo>
                  <a:lnTo>
                    <a:pt x="61" y="97"/>
                  </a:lnTo>
                  <a:lnTo>
                    <a:pt x="64" y="88"/>
                  </a:lnTo>
                  <a:lnTo>
                    <a:pt x="68" y="81"/>
                  </a:lnTo>
                  <a:lnTo>
                    <a:pt x="74" y="74"/>
                  </a:lnTo>
                  <a:lnTo>
                    <a:pt x="80" y="69"/>
                  </a:lnTo>
                  <a:lnTo>
                    <a:pt x="88" y="65"/>
                  </a:lnTo>
                  <a:lnTo>
                    <a:pt x="96" y="63"/>
                  </a:lnTo>
                  <a:lnTo>
                    <a:pt x="106" y="62"/>
                  </a:lnTo>
                  <a:lnTo>
                    <a:pt x="114" y="63"/>
                  </a:lnTo>
                  <a:lnTo>
                    <a:pt x="123" y="65"/>
                  </a:lnTo>
                  <a:lnTo>
                    <a:pt x="131" y="69"/>
                  </a:lnTo>
                  <a:lnTo>
                    <a:pt x="137" y="74"/>
                  </a:lnTo>
                  <a:lnTo>
                    <a:pt x="143" y="81"/>
                  </a:lnTo>
                  <a:lnTo>
                    <a:pt x="147" y="88"/>
                  </a:lnTo>
                  <a:lnTo>
                    <a:pt x="150" y="97"/>
                  </a:lnTo>
                  <a:lnTo>
                    <a:pt x="151" y="107"/>
                  </a:lnTo>
                  <a:lnTo>
                    <a:pt x="150" y="115"/>
                  </a:lnTo>
                  <a:lnTo>
                    <a:pt x="148" y="124"/>
                  </a:lnTo>
                  <a:lnTo>
                    <a:pt x="143" y="131"/>
                  </a:lnTo>
                  <a:lnTo>
                    <a:pt x="137" y="139"/>
                  </a:lnTo>
                  <a:lnTo>
                    <a:pt x="131" y="144"/>
                  </a:lnTo>
                  <a:lnTo>
                    <a:pt x="123" y="149"/>
                  </a:lnTo>
                  <a:lnTo>
                    <a:pt x="114" y="151"/>
                  </a:lnTo>
                  <a:lnTo>
                    <a:pt x="106" y="152"/>
                  </a:lnTo>
                  <a:lnTo>
                    <a:pt x="106" y="152"/>
                  </a:lnTo>
                  <a:close/>
                  <a:moveTo>
                    <a:pt x="617" y="242"/>
                  </a:moveTo>
                  <a:lnTo>
                    <a:pt x="626" y="243"/>
                  </a:lnTo>
                  <a:lnTo>
                    <a:pt x="635" y="245"/>
                  </a:lnTo>
                  <a:lnTo>
                    <a:pt x="642" y="249"/>
                  </a:lnTo>
                  <a:lnTo>
                    <a:pt x="650" y="255"/>
                  </a:lnTo>
                  <a:lnTo>
                    <a:pt x="655" y="262"/>
                  </a:lnTo>
                  <a:lnTo>
                    <a:pt x="659" y="270"/>
                  </a:lnTo>
                  <a:lnTo>
                    <a:pt x="661" y="278"/>
                  </a:lnTo>
                  <a:lnTo>
                    <a:pt x="663" y="287"/>
                  </a:lnTo>
                  <a:lnTo>
                    <a:pt x="661" y="297"/>
                  </a:lnTo>
                  <a:lnTo>
                    <a:pt x="659" y="305"/>
                  </a:lnTo>
                  <a:lnTo>
                    <a:pt x="655" y="313"/>
                  </a:lnTo>
                  <a:lnTo>
                    <a:pt x="650" y="319"/>
                  </a:lnTo>
                  <a:lnTo>
                    <a:pt x="642" y="324"/>
                  </a:lnTo>
                  <a:lnTo>
                    <a:pt x="635" y="329"/>
                  </a:lnTo>
                  <a:lnTo>
                    <a:pt x="626" y="331"/>
                  </a:lnTo>
                  <a:lnTo>
                    <a:pt x="617" y="332"/>
                  </a:lnTo>
                  <a:lnTo>
                    <a:pt x="608" y="331"/>
                  </a:lnTo>
                  <a:lnTo>
                    <a:pt x="600" y="329"/>
                  </a:lnTo>
                  <a:lnTo>
                    <a:pt x="592" y="324"/>
                  </a:lnTo>
                  <a:lnTo>
                    <a:pt x="585" y="319"/>
                  </a:lnTo>
                  <a:lnTo>
                    <a:pt x="580" y="313"/>
                  </a:lnTo>
                  <a:lnTo>
                    <a:pt x="576" y="305"/>
                  </a:lnTo>
                  <a:lnTo>
                    <a:pt x="573" y="297"/>
                  </a:lnTo>
                  <a:lnTo>
                    <a:pt x="572" y="287"/>
                  </a:lnTo>
                  <a:lnTo>
                    <a:pt x="573" y="278"/>
                  </a:lnTo>
                  <a:lnTo>
                    <a:pt x="576" y="270"/>
                  </a:lnTo>
                  <a:lnTo>
                    <a:pt x="580" y="262"/>
                  </a:lnTo>
                  <a:lnTo>
                    <a:pt x="585" y="255"/>
                  </a:lnTo>
                  <a:lnTo>
                    <a:pt x="592" y="249"/>
                  </a:lnTo>
                  <a:lnTo>
                    <a:pt x="600" y="245"/>
                  </a:lnTo>
                  <a:lnTo>
                    <a:pt x="608" y="243"/>
                  </a:lnTo>
                  <a:lnTo>
                    <a:pt x="617" y="242"/>
                  </a:lnTo>
                  <a:close/>
                  <a:moveTo>
                    <a:pt x="391" y="392"/>
                  </a:moveTo>
                  <a:lnTo>
                    <a:pt x="663" y="392"/>
                  </a:lnTo>
                  <a:lnTo>
                    <a:pt x="669" y="392"/>
                  </a:lnTo>
                  <a:lnTo>
                    <a:pt x="674" y="391"/>
                  </a:lnTo>
                  <a:lnTo>
                    <a:pt x="681" y="390"/>
                  </a:lnTo>
                  <a:lnTo>
                    <a:pt x="686" y="388"/>
                  </a:lnTo>
                  <a:lnTo>
                    <a:pt x="691" y="386"/>
                  </a:lnTo>
                  <a:lnTo>
                    <a:pt x="697" y="382"/>
                  </a:lnTo>
                  <a:lnTo>
                    <a:pt x="701" y="379"/>
                  </a:lnTo>
                  <a:lnTo>
                    <a:pt x="705" y="375"/>
                  </a:lnTo>
                  <a:lnTo>
                    <a:pt x="709" y="371"/>
                  </a:lnTo>
                  <a:lnTo>
                    <a:pt x="713" y="366"/>
                  </a:lnTo>
                  <a:lnTo>
                    <a:pt x="715" y="361"/>
                  </a:lnTo>
                  <a:lnTo>
                    <a:pt x="718" y="356"/>
                  </a:lnTo>
                  <a:lnTo>
                    <a:pt x="720" y="350"/>
                  </a:lnTo>
                  <a:lnTo>
                    <a:pt x="721" y="345"/>
                  </a:lnTo>
                  <a:lnTo>
                    <a:pt x="723" y="338"/>
                  </a:lnTo>
                  <a:lnTo>
                    <a:pt x="723" y="332"/>
                  </a:lnTo>
                  <a:lnTo>
                    <a:pt x="723" y="62"/>
                  </a:lnTo>
                  <a:lnTo>
                    <a:pt x="723" y="55"/>
                  </a:lnTo>
                  <a:lnTo>
                    <a:pt x="721" y="49"/>
                  </a:lnTo>
                  <a:lnTo>
                    <a:pt x="720" y="43"/>
                  </a:lnTo>
                  <a:lnTo>
                    <a:pt x="718" y="38"/>
                  </a:lnTo>
                  <a:lnTo>
                    <a:pt x="715" y="33"/>
                  </a:lnTo>
                  <a:lnTo>
                    <a:pt x="713" y="27"/>
                  </a:lnTo>
                  <a:lnTo>
                    <a:pt x="709" y="23"/>
                  </a:lnTo>
                  <a:lnTo>
                    <a:pt x="705" y="19"/>
                  </a:lnTo>
                  <a:lnTo>
                    <a:pt x="701" y="14"/>
                  </a:lnTo>
                  <a:lnTo>
                    <a:pt x="697" y="11"/>
                  </a:lnTo>
                  <a:lnTo>
                    <a:pt x="691" y="8"/>
                  </a:lnTo>
                  <a:lnTo>
                    <a:pt x="686" y="6"/>
                  </a:lnTo>
                  <a:lnTo>
                    <a:pt x="681" y="4"/>
                  </a:lnTo>
                  <a:lnTo>
                    <a:pt x="674" y="3"/>
                  </a:lnTo>
                  <a:lnTo>
                    <a:pt x="669" y="2"/>
                  </a:lnTo>
                  <a:lnTo>
                    <a:pt x="663" y="2"/>
                  </a:lnTo>
                  <a:lnTo>
                    <a:pt x="61" y="0"/>
                  </a:lnTo>
                  <a:lnTo>
                    <a:pt x="54" y="2"/>
                  </a:lnTo>
                  <a:lnTo>
                    <a:pt x="48" y="3"/>
                  </a:lnTo>
                  <a:lnTo>
                    <a:pt x="43" y="4"/>
                  </a:lnTo>
                  <a:lnTo>
                    <a:pt x="37" y="6"/>
                  </a:lnTo>
                  <a:lnTo>
                    <a:pt x="32" y="8"/>
                  </a:lnTo>
                  <a:lnTo>
                    <a:pt x="27" y="11"/>
                  </a:lnTo>
                  <a:lnTo>
                    <a:pt x="22" y="14"/>
                  </a:lnTo>
                  <a:lnTo>
                    <a:pt x="18" y="19"/>
                  </a:lnTo>
                  <a:lnTo>
                    <a:pt x="14" y="23"/>
                  </a:lnTo>
                  <a:lnTo>
                    <a:pt x="10" y="27"/>
                  </a:lnTo>
                  <a:lnTo>
                    <a:pt x="7" y="33"/>
                  </a:lnTo>
                  <a:lnTo>
                    <a:pt x="5" y="38"/>
                  </a:lnTo>
                  <a:lnTo>
                    <a:pt x="3" y="43"/>
                  </a:lnTo>
                  <a:lnTo>
                    <a:pt x="2" y="49"/>
                  </a:lnTo>
                  <a:lnTo>
                    <a:pt x="1" y="55"/>
                  </a:lnTo>
                  <a:lnTo>
                    <a:pt x="0" y="62"/>
                  </a:lnTo>
                  <a:lnTo>
                    <a:pt x="0" y="304"/>
                  </a:lnTo>
                  <a:lnTo>
                    <a:pt x="22" y="299"/>
                  </a:lnTo>
                  <a:lnTo>
                    <a:pt x="46" y="294"/>
                  </a:lnTo>
                  <a:lnTo>
                    <a:pt x="68" y="291"/>
                  </a:lnTo>
                  <a:lnTo>
                    <a:pt x="90" y="290"/>
                  </a:lnTo>
                  <a:lnTo>
                    <a:pt x="126" y="288"/>
                  </a:lnTo>
                  <a:lnTo>
                    <a:pt x="151" y="287"/>
                  </a:lnTo>
                  <a:lnTo>
                    <a:pt x="172" y="288"/>
                  </a:lnTo>
                  <a:lnTo>
                    <a:pt x="206" y="289"/>
                  </a:lnTo>
                  <a:lnTo>
                    <a:pt x="225" y="291"/>
                  </a:lnTo>
                  <a:lnTo>
                    <a:pt x="244" y="293"/>
                  </a:lnTo>
                  <a:lnTo>
                    <a:pt x="266" y="297"/>
                  </a:lnTo>
                  <a:lnTo>
                    <a:pt x="286" y="300"/>
                  </a:lnTo>
                  <a:lnTo>
                    <a:pt x="306" y="305"/>
                  </a:lnTo>
                  <a:lnTo>
                    <a:pt x="326" y="312"/>
                  </a:lnTo>
                  <a:lnTo>
                    <a:pt x="344" y="318"/>
                  </a:lnTo>
                  <a:lnTo>
                    <a:pt x="360" y="327"/>
                  </a:lnTo>
                  <a:lnTo>
                    <a:pt x="366" y="332"/>
                  </a:lnTo>
                  <a:lnTo>
                    <a:pt x="373" y="337"/>
                  </a:lnTo>
                  <a:lnTo>
                    <a:pt x="378" y="343"/>
                  </a:lnTo>
                  <a:lnTo>
                    <a:pt x="383" y="349"/>
                  </a:lnTo>
                  <a:lnTo>
                    <a:pt x="387" y="356"/>
                  </a:lnTo>
                  <a:lnTo>
                    <a:pt x="389" y="362"/>
                  </a:lnTo>
                  <a:lnTo>
                    <a:pt x="391" y="369"/>
                  </a:lnTo>
                  <a:lnTo>
                    <a:pt x="391" y="377"/>
                  </a:lnTo>
                  <a:lnTo>
                    <a:pt x="391" y="392"/>
                  </a:lnTo>
                  <a:close/>
                </a:path>
              </a:pathLst>
            </a:custGeom>
            <a:solidFill>
              <a:schemeClr val="lt1"/>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Quattrocento Sans"/>
                <a:ea typeface="Quattrocento Sans"/>
                <a:cs typeface="Quattrocento Sans"/>
                <a:sym typeface="Quattrocento Sans"/>
              </a:endParaRPr>
            </a:p>
          </p:txBody>
        </p:sp>
        <p:sp>
          <p:nvSpPr>
            <p:cNvPr id="284" name="Google Shape;284;p9"/>
            <p:cNvSpPr/>
            <p:nvPr/>
          </p:nvSpPr>
          <p:spPr>
            <a:xfrm>
              <a:off x="3756025" y="1598613"/>
              <a:ext cx="133350" cy="33338"/>
            </a:xfrm>
            <a:custGeom>
              <a:rect b="b" l="l" r="r" t="t"/>
              <a:pathLst>
                <a:path extrusionOk="0" h="104" w="421">
                  <a:moveTo>
                    <a:pt x="0" y="0"/>
                  </a:moveTo>
                  <a:lnTo>
                    <a:pt x="0" y="44"/>
                  </a:lnTo>
                  <a:lnTo>
                    <a:pt x="1" y="48"/>
                  </a:lnTo>
                  <a:lnTo>
                    <a:pt x="2" y="52"/>
                  </a:lnTo>
                  <a:lnTo>
                    <a:pt x="3" y="54"/>
                  </a:lnTo>
                  <a:lnTo>
                    <a:pt x="5" y="56"/>
                  </a:lnTo>
                  <a:lnTo>
                    <a:pt x="5" y="57"/>
                  </a:lnTo>
                  <a:lnTo>
                    <a:pt x="6" y="59"/>
                  </a:lnTo>
                  <a:lnTo>
                    <a:pt x="8" y="62"/>
                  </a:lnTo>
                  <a:lnTo>
                    <a:pt x="11" y="65"/>
                  </a:lnTo>
                  <a:lnTo>
                    <a:pt x="11" y="65"/>
                  </a:lnTo>
                  <a:lnTo>
                    <a:pt x="13" y="65"/>
                  </a:lnTo>
                  <a:lnTo>
                    <a:pt x="20" y="70"/>
                  </a:lnTo>
                  <a:lnTo>
                    <a:pt x="31" y="76"/>
                  </a:lnTo>
                  <a:lnTo>
                    <a:pt x="31" y="76"/>
                  </a:lnTo>
                  <a:lnTo>
                    <a:pt x="32" y="77"/>
                  </a:lnTo>
                  <a:lnTo>
                    <a:pt x="36" y="79"/>
                  </a:lnTo>
                  <a:lnTo>
                    <a:pt x="41" y="80"/>
                  </a:lnTo>
                  <a:lnTo>
                    <a:pt x="44" y="81"/>
                  </a:lnTo>
                  <a:lnTo>
                    <a:pt x="45" y="81"/>
                  </a:lnTo>
                  <a:lnTo>
                    <a:pt x="49" y="83"/>
                  </a:lnTo>
                  <a:lnTo>
                    <a:pt x="53" y="84"/>
                  </a:lnTo>
                  <a:lnTo>
                    <a:pt x="58" y="85"/>
                  </a:lnTo>
                  <a:lnTo>
                    <a:pt x="61" y="86"/>
                  </a:lnTo>
                  <a:lnTo>
                    <a:pt x="64" y="87"/>
                  </a:lnTo>
                  <a:lnTo>
                    <a:pt x="66" y="87"/>
                  </a:lnTo>
                  <a:lnTo>
                    <a:pt x="82" y="92"/>
                  </a:lnTo>
                  <a:lnTo>
                    <a:pt x="98" y="95"/>
                  </a:lnTo>
                  <a:lnTo>
                    <a:pt x="115" y="97"/>
                  </a:lnTo>
                  <a:lnTo>
                    <a:pt x="133" y="99"/>
                  </a:lnTo>
                  <a:lnTo>
                    <a:pt x="166" y="102"/>
                  </a:lnTo>
                  <a:lnTo>
                    <a:pt x="197" y="104"/>
                  </a:lnTo>
                  <a:lnTo>
                    <a:pt x="203" y="104"/>
                  </a:lnTo>
                  <a:lnTo>
                    <a:pt x="211" y="104"/>
                  </a:lnTo>
                  <a:lnTo>
                    <a:pt x="217" y="104"/>
                  </a:lnTo>
                  <a:lnTo>
                    <a:pt x="225" y="104"/>
                  </a:lnTo>
                  <a:lnTo>
                    <a:pt x="255" y="102"/>
                  </a:lnTo>
                  <a:lnTo>
                    <a:pt x="289" y="99"/>
                  </a:lnTo>
                  <a:lnTo>
                    <a:pt x="306" y="97"/>
                  </a:lnTo>
                  <a:lnTo>
                    <a:pt x="322" y="95"/>
                  </a:lnTo>
                  <a:lnTo>
                    <a:pt x="340" y="92"/>
                  </a:lnTo>
                  <a:lnTo>
                    <a:pt x="356" y="87"/>
                  </a:lnTo>
                  <a:lnTo>
                    <a:pt x="358" y="87"/>
                  </a:lnTo>
                  <a:lnTo>
                    <a:pt x="360" y="86"/>
                  </a:lnTo>
                  <a:lnTo>
                    <a:pt x="364" y="85"/>
                  </a:lnTo>
                  <a:lnTo>
                    <a:pt x="368" y="84"/>
                  </a:lnTo>
                  <a:lnTo>
                    <a:pt x="372" y="83"/>
                  </a:lnTo>
                  <a:lnTo>
                    <a:pt x="376" y="81"/>
                  </a:lnTo>
                  <a:lnTo>
                    <a:pt x="378" y="81"/>
                  </a:lnTo>
                  <a:lnTo>
                    <a:pt x="379" y="80"/>
                  </a:lnTo>
                  <a:lnTo>
                    <a:pt x="385" y="79"/>
                  </a:lnTo>
                  <a:lnTo>
                    <a:pt x="390" y="77"/>
                  </a:lnTo>
                  <a:lnTo>
                    <a:pt x="390" y="76"/>
                  </a:lnTo>
                  <a:lnTo>
                    <a:pt x="391" y="76"/>
                  </a:lnTo>
                  <a:lnTo>
                    <a:pt x="401" y="70"/>
                  </a:lnTo>
                  <a:lnTo>
                    <a:pt x="409" y="65"/>
                  </a:lnTo>
                  <a:lnTo>
                    <a:pt x="409" y="65"/>
                  </a:lnTo>
                  <a:lnTo>
                    <a:pt x="409" y="65"/>
                  </a:lnTo>
                  <a:lnTo>
                    <a:pt x="413" y="62"/>
                  </a:lnTo>
                  <a:lnTo>
                    <a:pt x="416" y="59"/>
                  </a:lnTo>
                  <a:lnTo>
                    <a:pt x="417" y="57"/>
                  </a:lnTo>
                  <a:lnTo>
                    <a:pt x="417" y="56"/>
                  </a:lnTo>
                  <a:lnTo>
                    <a:pt x="419" y="54"/>
                  </a:lnTo>
                  <a:lnTo>
                    <a:pt x="420" y="52"/>
                  </a:lnTo>
                  <a:lnTo>
                    <a:pt x="421" y="48"/>
                  </a:lnTo>
                  <a:lnTo>
                    <a:pt x="421" y="44"/>
                  </a:lnTo>
                  <a:lnTo>
                    <a:pt x="421" y="0"/>
                  </a:lnTo>
                  <a:lnTo>
                    <a:pt x="410" y="4"/>
                  </a:lnTo>
                  <a:lnTo>
                    <a:pt x="399" y="7"/>
                  </a:lnTo>
                  <a:lnTo>
                    <a:pt x="386" y="10"/>
                  </a:lnTo>
                  <a:lnTo>
                    <a:pt x="373" y="13"/>
                  </a:lnTo>
                  <a:lnTo>
                    <a:pt x="344" y="19"/>
                  </a:lnTo>
                  <a:lnTo>
                    <a:pt x="314" y="23"/>
                  </a:lnTo>
                  <a:lnTo>
                    <a:pt x="284" y="25"/>
                  </a:lnTo>
                  <a:lnTo>
                    <a:pt x="256" y="27"/>
                  </a:lnTo>
                  <a:lnTo>
                    <a:pt x="231" y="28"/>
                  </a:lnTo>
                  <a:lnTo>
                    <a:pt x="211" y="28"/>
                  </a:lnTo>
                  <a:lnTo>
                    <a:pt x="191" y="28"/>
                  </a:lnTo>
                  <a:lnTo>
                    <a:pt x="166" y="27"/>
                  </a:lnTo>
                  <a:lnTo>
                    <a:pt x="138" y="25"/>
                  </a:lnTo>
                  <a:lnTo>
                    <a:pt x="108" y="23"/>
                  </a:lnTo>
                  <a:lnTo>
                    <a:pt x="78" y="19"/>
                  </a:lnTo>
                  <a:lnTo>
                    <a:pt x="49" y="13"/>
                  </a:lnTo>
                  <a:lnTo>
                    <a:pt x="35" y="10"/>
                  </a:lnTo>
                  <a:lnTo>
                    <a:pt x="22" y="7"/>
                  </a:lnTo>
                  <a:lnTo>
                    <a:pt x="10" y="4"/>
                  </a:lnTo>
                  <a:lnTo>
                    <a:pt x="0" y="0"/>
                  </a:lnTo>
                  <a:close/>
                </a:path>
              </a:pathLst>
            </a:custGeom>
            <a:solidFill>
              <a:schemeClr val="lt1"/>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Quattrocento Sans"/>
                <a:ea typeface="Quattrocento Sans"/>
                <a:cs typeface="Quattrocento Sans"/>
                <a:sym typeface="Quattrocento Sans"/>
              </a:endParaRPr>
            </a:p>
          </p:txBody>
        </p:sp>
        <p:sp>
          <p:nvSpPr>
            <p:cNvPr id="285" name="Google Shape;285;p9"/>
            <p:cNvSpPr/>
            <p:nvPr/>
          </p:nvSpPr>
          <p:spPr>
            <a:xfrm>
              <a:off x="3756025" y="1474788"/>
              <a:ext cx="133350" cy="28575"/>
            </a:xfrm>
            <a:custGeom>
              <a:rect b="b" l="l" r="r" t="t"/>
              <a:pathLst>
                <a:path extrusionOk="0" h="90" w="420">
                  <a:moveTo>
                    <a:pt x="420" y="58"/>
                  </a:moveTo>
                  <a:lnTo>
                    <a:pt x="419" y="55"/>
                  </a:lnTo>
                  <a:lnTo>
                    <a:pt x="418" y="50"/>
                  </a:lnTo>
                  <a:lnTo>
                    <a:pt x="416" y="47"/>
                  </a:lnTo>
                  <a:lnTo>
                    <a:pt x="413" y="44"/>
                  </a:lnTo>
                  <a:lnTo>
                    <a:pt x="406" y="37"/>
                  </a:lnTo>
                  <a:lnTo>
                    <a:pt x="397" y="32"/>
                  </a:lnTo>
                  <a:lnTo>
                    <a:pt x="386" y="27"/>
                  </a:lnTo>
                  <a:lnTo>
                    <a:pt x="374" y="22"/>
                  </a:lnTo>
                  <a:lnTo>
                    <a:pt x="360" y="18"/>
                  </a:lnTo>
                  <a:lnTo>
                    <a:pt x="345" y="14"/>
                  </a:lnTo>
                  <a:lnTo>
                    <a:pt x="313" y="9"/>
                  </a:lnTo>
                  <a:lnTo>
                    <a:pt x="277" y="3"/>
                  </a:lnTo>
                  <a:lnTo>
                    <a:pt x="243" y="1"/>
                  </a:lnTo>
                  <a:lnTo>
                    <a:pt x="210" y="0"/>
                  </a:lnTo>
                  <a:lnTo>
                    <a:pt x="172" y="1"/>
                  </a:lnTo>
                  <a:lnTo>
                    <a:pt x="133" y="4"/>
                  </a:lnTo>
                  <a:lnTo>
                    <a:pt x="113" y="7"/>
                  </a:lnTo>
                  <a:lnTo>
                    <a:pt x="94" y="11"/>
                  </a:lnTo>
                  <a:lnTo>
                    <a:pt x="76" y="14"/>
                  </a:lnTo>
                  <a:lnTo>
                    <a:pt x="59" y="18"/>
                  </a:lnTo>
                  <a:lnTo>
                    <a:pt x="59" y="18"/>
                  </a:lnTo>
                  <a:lnTo>
                    <a:pt x="55" y="19"/>
                  </a:lnTo>
                  <a:lnTo>
                    <a:pt x="52" y="20"/>
                  </a:lnTo>
                  <a:lnTo>
                    <a:pt x="48" y="21"/>
                  </a:lnTo>
                  <a:lnTo>
                    <a:pt x="44" y="22"/>
                  </a:lnTo>
                  <a:lnTo>
                    <a:pt x="43" y="24"/>
                  </a:lnTo>
                  <a:lnTo>
                    <a:pt x="40" y="24"/>
                  </a:lnTo>
                  <a:lnTo>
                    <a:pt x="35" y="26"/>
                  </a:lnTo>
                  <a:lnTo>
                    <a:pt x="31" y="28"/>
                  </a:lnTo>
                  <a:lnTo>
                    <a:pt x="30" y="28"/>
                  </a:lnTo>
                  <a:lnTo>
                    <a:pt x="30" y="28"/>
                  </a:lnTo>
                  <a:lnTo>
                    <a:pt x="19" y="33"/>
                  </a:lnTo>
                  <a:lnTo>
                    <a:pt x="12" y="40"/>
                  </a:lnTo>
                  <a:lnTo>
                    <a:pt x="10" y="40"/>
                  </a:lnTo>
                  <a:lnTo>
                    <a:pt x="10" y="40"/>
                  </a:lnTo>
                  <a:lnTo>
                    <a:pt x="7" y="43"/>
                  </a:lnTo>
                  <a:lnTo>
                    <a:pt x="5" y="46"/>
                  </a:lnTo>
                  <a:lnTo>
                    <a:pt x="4" y="47"/>
                  </a:lnTo>
                  <a:lnTo>
                    <a:pt x="4" y="48"/>
                  </a:lnTo>
                  <a:lnTo>
                    <a:pt x="2" y="50"/>
                  </a:lnTo>
                  <a:lnTo>
                    <a:pt x="1" y="52"/>
                  </a:lnTo>
                  <a:lnTo>
                    <a:pt x="0" y="56"/>
                  </a:lnTo>
                  <a:lnTo>
                    <a:pt x="0" y="58"/>
                  </a:lnTo>
                  <a:lnTo>
                    <a:pt x="8" y="63"/>
                  </a:lnTo>
                  <a:lnTo>
                    <a:pt x="22" y="68"/>
                  </a:lnTo>
                  <a:lnTo>
                    <a:pt x="43" y="74"/>
                  </a:lnTo>
                  <a:lnTo>
                    <a:pt x="67" y="78"/>
                  </a:lnTo>
                  <a:lnTo>
                    <a:pt x="96" y="84"/>
                  </a:lnTo>
                  <a:lnTo>
                    <a:pt x="131" y="87"/>
                  </a:lnTo>
                  <a:lnTo>
                    <a:pt x="168" y="90"/>
                  </a:lnTo>
                  <a:lnTo>
                    <a:pt x="210" y="90"/>
                  </a:lnTo>
                  <a:lnTo>
                    <a:pt x="251" y="90"/>
                  </a:lnTo>
                  <a:lnTo>
                    <a:pt x="289" y="87"/>
                  </a:lnTo>
                  <a:lnTo>
                    <a:pt x="323" y="84"/>
                  </a:lnTo>
                  <a:lnTo>
                    <a:pt x="353" y="78"/>
                  </a:lnTo>
                  <a:lnTo>
                    <a:pt x="377" y="74"/>
                  </a:lnTo>
                  <a:lnTo>
                    <a:pt x="398" y="68"/>
                  </a:lnTo>
                  <a:lnTo>
                    <a:pt x="412" y="62"/>
                  </a:lnTo>
                  <a:lnTo>
                    <a:pt x="420" y="58"/>
                  </a:lnTo>
                  <a:close/>
                </a:path>
              </a:pathLst>
            </a:custGeom>
            <a:solidFill>
              <a:schemeClr val="lt1"/>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Quattrocento Sans"/>
                <a:ea typeface="Quattrocento Sans"/>
                <a:cs typeface="Quattrocento Sans"/>
                <a:sym typeface="Quattrocento Sans"/>
              </a:endParaRPr>
            </a:p>
          </p:txBody>
        </p:sp>
        <p:sp>
          <p:nvSpPr>
            <p:cNvPr id="286" name="Google Shape;286;p9"/>
            <p:cNvSpPr/>
            <p:nvPr/>
          </p:nvSpPr>
          <p:spPr>
            <a:xfrm>
              <a:off x="3756025" y="1503363"/>
              <a:ext cx="133350" cy="23813"/>
            </a:xfrm>
            <a:custGeom>
              <a:rect b="b" l="l" r="r" t="t"/>
              <a:pathLst>
                <a:path extrusionOk="0" h="75" w="421">
                  <a:moveTo>
                    <a:pt x="0" y="0"/>
                  </a:moveTo>
                  <a:lnTo>
                    <a:pt x="0" y="42"/>
                  </a:lnTo>
                  <a:lnTo>
                    <a:pt x="8" y="46"/>
                  </a:lnTo>
                  <a:lnTo>
                    <a:pt x="22" y="52"/>
                  </a:lnTo>
                  <a:lnTo>
                    <a:pt x="43" y="57"/>
                  </a:lnTo>
                  <a:lnTo>
                    <a:pt x="67" y="62"/>
                  </a:lnTo>
                  <a:lnTo>
                    <a:pt x="97" y="68"/>
                  </a:lnTo>
                  <a:lnTo>
                    <a:pt x="130" y="71"/>
                  </a:lnTo>
                  <a:lnTo>
                    <a:pt x="169" y="74"/>
                  </a:lnTo>
                  <a:lnTo>
                    <a:pt x="211" y="75"/>
                  </a:lnTo>
                  <a:lnTo>
                    <a:pt x="253" y="74"/>
                  </a:lnTo>
                  <a:lnTo>
                    <a:pt x="290" y="71"/>
                  </a:lnTo>
                  <a:lnTo>
                    <a:pt x="325" y="68"/>
                  </a:lnTo>
                  <a:lnTo>
                    <a:pt x="355" y="62"/>
                  </a:lnTo>
                  <a:lnTo>
                    <a:pt x="379" y="57"/>
                  </a:lnTo>
                  <a:lnTo>
                    <a:pt x="399" y="52"/>
                  </a:lnTo>
                  <a:lnTo>
                    <a:pt x="414" y="46"/>
                  </a:lnTo>
                  <a:lnTo>
                    <a:pt x="421" y="42"/>
                  </a:lnTo>
                  <a:lnTo>
                    <a:pt x="421" y="0"/>
                  </a:lnTo>
                  <a:lnTo>
                    <a:pt x="410" y="4"/>
                  </a:lnTo>
                  <a:lnTo>
                    <a:pt x="399" y="8"/>
                  </a:lnTo>
                  <a:lnTo>
                    <a:pt x="386" y="12"/>
                  </a:lnTo>
                  <a:lnTo>
                    <a:pt x="373" y="14"/>
                  </a:lnTo>
                  <a:lnTo>
                    <a:pt x="344" y="19"/>
                  </a:lnTo>
                  <a:lnTo>
                    <a:pt x="314" y="24"/>
                  </a:lnTo>
                  <a:lnTo>
                    <a:pt x="284" y="27"/>
                  </a:lnTo>
                  <a:lnTo>
                    <a:pt x="256" y="28"/>
                  </a:lnTo>
                  <a:lnTo>
                    <a:pt x="231" y="29"/>
                  </a:lnTo>
                  <a:lnTo>
                    <a:pt x="211" y="30"/>
                  </a:lnTo>
                  <a:lnTo>
                    <a:pt x="191" y="29"/>
                  </a:lnTo>
                  <a:lnTo>
                    <a:pt x="166" y="28"/>
                  </a:lnTo>
                  <a:lnTo>
                    <a:pt x="138" y="27"/>
                  </a:lnTo>
                  <a:lnTo>
                    <a:pt x="108" y="24"/>
                  </a:lnTo>
                  <a:lnTo>
                    <a:pt x="78" y="19"/>
                  </a:lnTo>
                  <a:lnTo>
                    <a:pt x="49" y="15"/>
                  </a:lnTo>
                  <a:lnTo>
                    <a:pt x="35" y="12"/>
                  </a:lnTo>
                  <a:lnTo>
                    <a:pt x="22" y="8"/>
                  </a:lnTo>
                  <a:lnTo>
                    <a:pt x="10" y="4"/>
                  </a:lnTo>
                  <a:lnTo>
                    <a:pt x="0" y="0"/>
                  </a:lnTo>
                  <a:lnTo>
                    <a:pt x="0" y="0"/>
                  </a:lnTo>
                  <a:close/>
                </a:path>
              </a:pathLst>
            </a:custGeom>
            <a:solidFill>
              <a:schemeClr val="lt1"/>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Quattrocento Sans"/>
                <a:ea typeface="Quattrocento Sans"/>
                <a:cs typeface="Quattrocento Sans"/>
                <a:sym typeface="Quattrocento Sans"/>
              </a:endParaRPr>
            </a:p>
          </p:txBody>
        </p:sp>
        <p:sp>
          <p:nvSpPr>
            <p:cNvPr id="287" name="Google Shape;287;p9"/>
            <p:cNvSpPr/>
            <p:nvPr/>
          </p:nvSpPr>
          <p:spPr>
            <a:xfrm>
              <a:off x="3756025" y="1574800"/>
              <a:ext cx="133350" cy="23813"/>
            </a:xfrm>
            <a:custGeom>
              <a:rect b="b" l="l" r="r" t="t"/>
              <a:pathLst>
                <a:path extrusionOk="0" h="75" w="421">
                  <a:moveTo>
                    <a:pt x="0" y="0"/>
                  </a:moveTo>
                  <a:lnTo>
                    <a:pt x="0" y="42"/>
                  </a:lnTo>
                  <a:lnTo>
                    <a:pt x="8" y="48"/>
                  </a:lnTo>
                  <a:lnTo>
                    <a:pt x="22" y="53"/>
                  </a:lnTo>
                  <a:lnTo>
                    <a:pt x="43" y="58"/>
                  </a:lnTo>
                  <a:lnTo>
                    <a:pt x="67" y="64"/>
                  </a:lnTo>
                  <a:lnTo>
                    <a:pt x="97" y="68"/>
                  </a:lnTo>
                  <a:lnTo>
                    <a:pt x="130" y="72"/>
                  </a:lnTo>
                  <a:lnTo>
                    <a:pt x="169" y="74"/>
                  </a:lnTo>
                  <a:lnTo>
                    <a:pt x="211" y="75"/>
                  </a:lnTo>
                  <a:lnTo>
                    <a:pt x="253" y="74"/>
                  </a:lnTo>
                  <a:lnTo>
                    <a:pt x="290" y="72"/>
                  </a:lnTo>
                  <a:lnTo>
                    <a:pt x="325" y="68"/>
                  </a:lnTo>
                  <a:lnTo>
                    <a:pt x="355" y="64"/>
                  </a:lnTo>
                  <a:lnTo>
                    <a:pt x="379" y="58"/>
                  </a:lnTo>
                  <a:lnTo>
                    <a:pt x="399" y="53"/>
                  </a:lnTo>
                  <a:lnTo>
                    <a:pt x="414" y="48"/>
                  </a:lnTo>
                  <a:lnTo>
                    <a:pt x="421" y="42"/>
                  </a:lnTo>
                  <a:lnTo>
                    <a:pt x="421" y="0"/>
                  </a:lnTo>
                  <a:lnTo>
                    <a:pt x="410" y="5"/>
                  </a:lnTo>
                  <a:lnTo>
                    <a:pt x="399" y="9"/>
                  </a:lnTo>
                  <a:lnTo>
                    <a:pt x="386" y="12"/>
                  </a:lnTo>
                  <a:lnTo>
                    <a:pt x="373" y="15"/>
                  </a:lnTo>
                  <a:lnTo>
                    <a:pt x="344" y="21"/>
                  </a:lnTo>
                  <a:lnTo>
                    <a:pt x="314" y="24"/>
                  </a:lnTo>
                  <a:lnTo>
                    <a:pt x="284" y="27"/>
                  </a:lnTo>
                  <a:lnTo>
                    <a:pt x="256" y="29"/>
                  </a:lnTo>
                  <a:lnTo>
                    <a:pt x="231" y="30"/>
                  </a:lnTo>
                  <a:lnTo>
                    <a:pt x="211" y="30"/>
                  </a:lnTo>
                  <a:lnTo>
                    <a:pt x="191" y="30"/>
                  </a:lnTo>
                  <a:lnTo>
                    <a:pt x="166" y="29"/>
                  </a:lnTo>
                  <a:lnTo>
                    <a:pt x="138" y="27"/>
                  </a:lnTo>
                  <a:lnTo>
                    <a:pt x="108" y="24"/>
                  </a:lnTo>
                  <a:lnTo>
                    <a:pt x="78" y="21"/>
                  </a:lnTo>
                  <a:lnTo>
                    <a:pt x="49" y="15"/>
                  </a:lnTo>
                  <a:lnTo>
                    <a:pt x="35" y="12"/>
                  </a:lnTo>
                  <a:lnTo>
                    <a:pt x="22" y="9"/>
                  </a:lnTo>
                  <a:lnTo>
                    <a:pt x="10" y="5"/>
                  </a:lnTo>
                  <a:lnTo>
                    <a:pt x="0" y="1"/>
                  </a:lnTo>
                  <a:lnTo>
                    <a:pt x="0" y="0"/>
                  </a:lnTo>
                  <a:close/>
                </a:path>
              </a:pathLst>
            </a:custGeom>
            <a:solidFill>
              <a:schemeClr val="lt1"/>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Quattrocento Sans"/>
                <a:ea typeface="Quattrocento Sans"/>
                <a:cs typeface="Quattrocento Sans"/>
                <a:sym typeface="Quattrocento Sans"/>
              </a:endParaRPr>
            </a:p>
          </p:txBody>
        </p:sp>
        <p:sp>
          <p:nvSpPr>
            <p:cNvPr id="288" name="Google Shape;288;p9"/>
            <p:cNvSpPr/>
            <p:nvPr/>
          </p:nvSpPr>
          <p:spPr>
            <a:xfrm>
              <a:off x="3756025" y="1550988"/>
              <a:ext cx="133350" cy="23813"/>
            </a:xfrm>
            <a:custGeom>
              <a:rect b="b" l="l" r="r" t="t"/>
              <a:pathLst>
                <a:path extrusionOk="0" h="75" w="421">
                  <a:moveTo>
                    <a:pt x="0" y="0"/>
                  </a:moveTo>
                  <a:lnTo>
                    <a:pt x="0" y="42"/>
                  </a:lnTo>
                  <a:lnTo>
                    <a:pt x="8" y="47"/>
                  </a:lnTo>
                  <a:lnTo>
                    <a:pt x="22" y="53"/>
                  </a:lnTo>
                  <a:lnTo>
                    <a:pt x="43" y="58"/>
                  </a:lnTo>
                  <a:lnTo>
                    <a:pt x="67" y="64"/>
                  </a:lnTo>
                  <a:lnTo>
                    <a:pt x="97" y="68"/>
                  </a:lnTo>
                  <a:lnTo>
                    <a:pt x="130" y="72"/>
                  </a:lnTo>
                  <a:lnTo>
                    <a:pt x="169" y="74"/>
                  </a:lnTo>
                  <a:lnTo>
                    <a:pt x="211" y="75"/>
                  </a:lnTo>
                  <a:lnTo>
                    <a:pt x="253" y="74"/>
                  </a:lnTo>
                  <a:lnTo>
                    <a:pt x="290" y="72"/>
                  </a:lnTo>
                  <a:lnTo>
                    <a:pt x="325" y="68"/>
                  </a:lnTo>
                  <a:lnTo>
                    <a:pt x="355" y="64"/>
                  </a:lnTo>
                  <a:lnTo>
                    <a:pt x="379" y="58"/>
                  </a:lnTo>
                  <a:lnTo>
                    <a:pt x="399" y="53"/>
                  </a:lnTo>
                  <a:lnTo>
                    <a:pt x="414" y="47"/>
                  </a:lnTo>
                  <a:lnTo>
                    <a:pt x="421" y="42"/>
                  </a:lnTo>
                  <a:lnTo>
                    <a:pt x="421" y="0"/>
                  </a:lnTo>
                  <a:lnTo>
                    <a:pt x="410" y="5"/>
                  </a:lnTo>
                  <a:lnTo>
                    <a:pt x="399" y="9"/>
                  </a:lnTo>
                  <a:lnTo>
                    <a:pt x="386" y="12"/>
                  </a:lnTo>
                  <a:lnTo>
                    <a:pt x="373" y="15"/>
                  </a:lnTo>
                  <a:lnTo>
                    <a:pt x="344" y="21"/>
                  </a:lnTo>
                  <a:lnTo>
                    <a:pt x="314" y="24"/>
                  </a:lnTo>
                  <a:lnTo>
                    <a:pt x="284" y="27"/>
                  </a:lnTo>
                  <a:lnTo>
                    <a:pt x="256" y="29"/>
                  </a:lnTo>
                  <a:lnTo>
                    <a:pt x="231" y="30"/>
                  </a:lnTo>
                  <a:lnTo>
                    <a:pt x="211" y="30"/>
                  </a:lnTo>
                  <a:lnTo>
                    <a:pt x="191" y="30"/>
                  </a:lnTo>
                  <a:lnTo>
                    <a:pt x="166" y="29"/>
                  </a:lnTo>
                  <a:lnTo>
                    <a:pt x="138" y="27"/>
                  </a:lnTo>
                  <a:lnTo>
                    <a:pt x="108" y="24"/>
                  </a:lnTo>
                  <a:lnTo>
                    <a:pt x="78" y="21"/>
                  </a:lnTo>
                  <a:lnTo>
                    <a:pt x="49" y="15"/>
                  </a:lnTo>
                  <a:lnTo>
                    <a:pt x="35" y="12"/>
                  </a:lnTo>
                  <a:lnTo>
                    <a:pt x="22" y="9"/>
                  </a:lnTo>
                  <a:lnTo>
                    <a:pt x="10" y="5"/>
                  </a:lnTo>
                  <a:lnTo>
                    <a:pt x="0" y="0"/>
                  </a:lnTo>
                  <a:close/>
                </a:path>
              </a:pathLst>
            </a:custGeom>
            <a:solidFill>
              <a:schemeClr val="lt1"/>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Quattrocento Sans"/>
                <a:ea typeface="Quattrocento Sans"/>
                <a:cs typeface="Quattrocento Sans"/>
                <a:sym typeface="Quattrocento Sans"/>
              </a:endParaRPr>
            </a:p>
          </p:txBody>
        </p:sp>
        <p:sp>
          <p:nvSpPr>
            <p:cNvPr id="289" name="Google Shape;289;p9"/>
            <p:cNvSpPr/>
            <p:nvPr/>
          </p:nvSpPr>
          <p:spPr>
            <a:xfrm>
              <a:off x="3756025" y="1527175"/>
              <a:ext cx="133350" cy="23813"/>
            </a:xfrm>
            <a:custGeom>
              <a:rect b="b" l="l" r="r" t="t"/>
              <a:pathLst>
                <a:path extrusionOk="0" h="75" w="421">
                  <a:moveTo>
                    <a:pt x="0" y="0"/>
                  </a:moveTo>
                  <a:lnTo>
                    <a:pt x="0" y="42"/>
                  </a:lnTo>
                  <a:lnTo>
                    <a:pt x="8" y="46"/>
                  </a:lnTo>
                  <a:lnTo>
                    <a:pt x="22" y="52"/>
                  </a:lnTo>
                  <a:lnTo>
                    <a:pt x="43" y="58"/>
                  </a:lnTo>
                  <a:lnTo>
                    <a:pt x="67" y="63"/>
                  </a:lnTo>
                  <a:lnTo>
                    <a:pt x="97" y="68"/>
                  </a:lnTo>
                  <a:lnTo>
                    <a:pt x="130" y="72"/>
                  </a:lnTo>
                  <a:lnTo>
                    <a:pt x="169" y="74"/>
                  </a:lnTo>
                  <a:lnTo>
                    <a:pt x="211" y="75"/>
                  </a:lnTo>
                  <a:lnTo>
                    <a:pt x="253" y="74"/>
                  </a:lnTo>
                  <a:lnTo>
                    <a:pt x="290" y="72"/>
                  </a:lnTo>
                  <a:lnTo>
                    <a:pt x="325" y="68"/>
                  </a:lnTo>
                  <a:lnTo>
                    <a:pt x="355" y="63"/>
                  </a:lnTo>
                  <a:lnTo>
                    <a:pt x="379" y="58"/>
                  </a:lnTo>
                  <a:lnTo>
                    <a:pt x="399" y="52"/>
                  </a:lnTo>
                  <a:lnTo>
                    <a:pt x="414" y="47"/>
                  </a:lnTo>
                  <a:lnTo>
                    <a:pt x="421" y="42"/>
                  </a:lnTo>
                  <a:lnTo>
                    <a:pt x="421" y="0"/>
                  </a:lnTo>
                  <a:lnTo>
                    <a:pt x="410" y="4"/>
                  </a:lnTo>
                  <a:lnTo>
                    <a:pt x="399" y="9"/>
                  </a:lnTo>
                  <a:lnTo>
                    <a:pt x="386" y="12"/>
                  </a:lnTo>
                  <a:lnTo>
                    <a:pt x="373" y="15"/>
                  </a:lnTo>
                  <a:lnTo>
                    <a:pt x="344" y="19"/>
                  </a:lnTo>
                  <a:lnTo>
                    <a:pt x="314" y="24"/>
                  </a:lnTo>
                  <a:lnTo>
                    <a:pt x="284" y="27"/>
                  </a:lnTo>
                  <a:lnTo>
                    <a:pt x="256" y="29"/>
                  </a:lnTo>
                  <a:lnTo>
                    <a:pt x="231" y="29"/>
                  </a:lnTo>
                  <a:lnTo>
                    <a:pt x="211" y="30"/>
                  </a:lnTo>
                  <a:lnTo>
                    <a:pt x="191" y="29"/>
                  </a:lnTo>
                  <a:lnTo>
                    <a:pt x="166" y="28"/>
                  </a:lnTo>
                  <a:lnTo>
                    <a:pt x="138" y="27"/>
                  </a:lnTo>
                  <a:lnTo>
                    <a:pt x="108" y="24"/>
                  </a:lnTo>
                  <a:lnTo>
                    <a:pt x="78" y="19"/>
                  </a:lnTo>
                  <a:lnTo>
                    <a:pt x="49" y="15"/>
                  </a:lnTo>
                  <a:lnTo>
                    <a:pt x="35" y="12"/>
                  </a:lnTo>
                  <a:lnTo>
                    <a:pt x="22" y="9"/>
                  </a:lnTo>
                  <a:lnTo>
                    <a:pt x="10" y="4"/>
                  </a:lnTo>
                  <a:lnTo>
                    <a:pt x="0" y="0"/>
                  </a:lnTo>
                  <a:close/>
                </a:path>
              </a:pathLst>
            </a:custGeom>
            <a:solidFill>
              <a:schemeClr val="lt1"/>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Quattrocento Sans"/>
                <a:ea typeface="Quattrocento Sans"/>
                <a:cs typeface="Quattrocento Sans"/>
                <a:sym typeface="Quattrocento Sans"/>
              </a:endParaRPr>
            </a:p>
          </p:txBody>
        </p:sp>
      </p:grpSp>
      <p:grpSp>
        <p:nvGrpSpPr>
          <p:cNvPr descr="Icon of abacus. " id="290" name="Google Shape;290;p9"/>
          <p:cNvGrpSpPr/>
          <p:nvPr/>
        </p:nvGrpSpPr>
        <p:grpSpPr>
          <a:xfrm>
            <a:off x="8071577" y="2296118"/>
            <a:ext cx="382447" cy="382447"/>
            <a:chOff x="877888" y="771525"/>
            <a:chExt cx="287338" cy="287338"/>
          </a:xfrm>
        </p:grpSpPr>
        <p:sp>
          <p:nvSpPr>
            <p:cNvPr id="291" name="Google Shape;291;p9"/>
            <p:cNvSpPr/>
            <p:nvPr/>
          </p:nvSpPr>
          <p:spPr>
            <a:xfrm>
              <a:off x="877888" y="771525"/>
              <a:ext cx="61913" cy="287338"/>
            </a:xfrm>
            <a:custGeom>
              <a:rect b="b" l="l" r="r" t="t"/>
              <a:pathLst>
                <a:path extrusionOk="0" h="903" w="196">
                  <a:moveTo>
                    <a:pt x="0" y="15"/>
                  </a:moveTo>
                  <a:lnTo>
                    <a:pt x="0" y="888"/>
                  </a:lnTo>
                  <a:lnTo>
                    <a:pt x="1" y="891"/>
                  </a:lnTo>
                  <a:lnTo>
                    <a:pt x="1" y="895"/>
                  </a:lnTo>
                  <a:lnTo>
                    <a:pt x="3" y="897"/>
                  </a:lnTo>
                  <a:lnTo>
                    <a:pt x="4" y="899"/>
                  </a:lnTo>
                  <a:lnTo>
                    <a:pt x="7" y="901"/>
                  </a:lnTo>
                  <a:lnTo>
                    <a:pt x="10" y="902"/>
                  </a:lnTo>
                  <a:lnTo>
                    <a:pt x="12" y="903"/>
                  </a:lnTo>
                  <a:lnTo>
                    <a:pt x="15" y="903"/>
                  </a:lnTo>
                  <a:lnTo>
                    <a:pt x="196" y="903"/>
                  </a:lnTo>
                  <a:lnTo>
                    <a:pt x="196" y="798"/>
                  </a:lnTo>
                  <a:lnTo>
                    <a:pt x="166" y="798"/>
                  </a:lnTo>
                  <a:lnTo>
                    <a:pt x="160" y="797"/>
                  </a:lnTo>
                  <a:lnTo>
                    <a:pt x="155" y="796"/>
                  </a:lnTo>
                  <a:lnTo>
                    <a:pt x="149" y="793"/>
                  </a:lnTo>
                  <a:lnTo>
                    <a:pt x="145" y="789"/>
                  </a:lnTo>
                  <a:lnTo>
                    <a:pt x="141" y="785"/>
                  </a:lnTo>
                  <a:lnTo>
                    <a:pt x="138" y="780"/>
                  </a:lnTo>
                  <a:lnTo>
                    <a:pt x="136" y="774"/>
                  </a:lnTo>
                  <a:lnTo>
                    <a:pt x="136" y="768"/>
                  </a:lnTo>
                  <a:lnTo>
                    <a:pt x="136" y="738"/>
                  </a:lnTo>
                  <a:lnTo>
                    <a:pt x="136" y="732"/>
                  </a:lnTo>
                  <a:lnTo>
                    <a:pt x="138" y="726"/>
                  </a:lnTo>
                  <a:lnTo>
                    <a:pt x="141" y="721"/>
                  </a:lnTo>
                  <a:lnTo>
                    <a:pt x="145" y="717"/>
                  </a:lnTo>
                  <a:lnTo>
                    <a:pt x="149" y="713"/>
                  </a:lnTo>
                  <a:lnTo>
                    <a:pt x="155" y="710"/>
                  </a:lnTo>
                  <a:lnTo>
                    <a:pt x="160" y="708"/>
                  </a:lnTo>
                  <a:lnTo>
                    <a:pt x="166" y="708"/>
                  </a:lnTo>
                  <a:lnTo>
                    <a:pt x="196" y="708"/>
                  </a:lnTo>
                  <a:lnTo>
                    <a:pt x="196" y="346"/>
                  </a:lnTo>
                  <a:lnTo>
                    <a:pt x="166" y="346"/>
                  </a:lnTo>
                  <a:lnTo>
                    <a:pt x="160" y="345"/>
                  </a:lnTo>
                  <a:lnTo>
                    <a:pt x="155" y="344"/>
                  </a:lnTo>
                  <a:lnTo>
                    <a:pt x="149" y="341"/>
                  </a:lnTo>
                  <a:lnTo>
                    <a:pt x="145" y="338"/>
                  </a:lnTo>
                  <a:lnTo>
                    <a:pt x="141" y="333"/>
                  </a:lnTo>
                  <a:lnTo>
                    <a:pt x="138" y="328"/>
                  </a:lnTo>
                  <a:lnTo>
                    <a:pt x="136" y="322"/>
                  </a:lnTo>
                  <a:lnTo>
                    <a:pt x="136" y="316"/>
                  </a:lnTo>
                  <a:lnTo>
                    <a:pt x="136" y="286"/>
                  </a:lnTo>
                  <a:lnTo>
                    <a:pt x="136" y="280"/>
                  </a:lnTo>
                  <a:lnTo>
                    <a:pt x="138" y="275"/>
                  </a:lnTo>
                  <a:lnTo>
                    <a:pt x="141" y="269"/>
                  </a:lnTo>
                  <a:lnTo>
                    <a:pt x="145" y="265"/>
                  </a:lnTo>
                  <a:lnTo>
                    <a:pt x="149" y="261"/>
                  </a:lnTo>
                  <a:lnTo>
                    <a:pt x="155" y="259"/>
                  </a:lnTo>
                  <a:lnTo>
                    <a:pt x="160" y="256"/>
                  </a:lnTo>
                  <a:lnTo>
                    <a:pt x="166" y="256"/>
                  </a:lnTo>
                  <a:lnTo>
                    <a:pt x="196" y="256"/>
                  </a:lnTo>
                  <a:lnTo>
                    <a:pt x="196" y="196"/>
                  </a:lnTo>
                  <a:lnTo>
                    <a:pt x="166" y="196"/>
                  </a:lnTo>
                  <a:lnTo>
                    <a:pt x="160" y="195"/>
                  </a:lnTo>
                  <a:lnTo>
                    <a:pt x="155" y="193"/>
                  </a:lnTo>
                  <a:lnTo>
                    <a:pt x="149" y="191"/>
                  </a:lnTo>
                  <a:lnTo>
                    <a:pt x="145" y="187"/>
                  </a:lnTo>
                  <a:lnTo>
                    <a:pt x="141" y="182"/>
                  </a:lnTo>
                  <a:lnTo>
                    <a:pt x="138" y="177"/>
                  </a:lnTo>
                  <a:lnTo>
                    <a:pt x="136" y="172"/>
                  </a:lnTo>
                  <a:lnTo>
                    <a:pt x="136" y="165"/>
                  </a:lnTo>
                  <a:lnTo>
                    <a:pt x="136" y="135"/>
                  </a:lnTo>
                  <a:lnTo>
                    <a:pt x="136" y="130"/>
                  </a:lnTo>
                  <a:lnTo>
                    <a:pt x="138" y="123"/>
                  </a:lnTo>
                  <a:lnTo>
                    <a:pt x="141" y="119"/>
                  </a:lnTo>
                  <a:lnTo>
                    <a:pt x="145" y="115"/>
                  </a:lnTo>
                  <a:lnTo>
                    <a:pt x="149" y="110"/>
                  </a:lnTo>
                  <a:lnTo>
                    <a:pt x="155" y="108"/>
                  </a:lnTo>
                  <a:lnTo>
                    <a:pt x="160" y="106"/>
                  </a:lnTo>
                  <a:lnTo>
                    <a:pt x="166" y="105"/>
                  </a:lnTo>
                  <a:lnTo>
                    <a:pt x="196" y="105"/>
                  </a:lnTo>
                  <a:lnTo>
                    <a:pt x="196" y="0"/>
                  </a:lnTo>
                  <a:lnTo>
                    <a:pt x="15" y="0"/>
                  </a:lnTo>
                  <a:lnTo>
                    <a:pt x="12" y="0"/>
                  </a:lnTo>
                  <a:lnTo>
                    <a:pt x="10" y="1"/>
                  </a:lnTo>
                  <a:lnTo>
                    <a:pt x="7" y="2"/>
                  </a:lnTo>
                  <a:lnTo>
                    <a:pt x="4" y="4"/>
                  </a:lnTo>
                  <a:lnTo>
                    <a:pt x="3" y="6"/>
                  </a:lnTo>
                  <a:lnTo>
                    <a:pt x="1" y="10"/>
                  </a:lnTo>
                  <a:lnTo>
                    <a:pt x="1" y="12"/>
                  </a:lnTo>
                  <a:lnTo>
                    <a:pt x="0" y="15"/>
                  </a:lnTo>
                  <a:lnTo>
                    <a:pt x="0" y="15"/>
                  </a:lnTo>
                  <a:close/>
                </a:path>
              </a:pathLst>
            </a:custGeom>
            <a:solidFill>
              <a:schemeClr val="lt1"/>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Quattrocento Sans"/>
                <a:ea typeface="Quattrocento Sans"/>
                <a:cs typeface="Quattrocento Sans"/>
                <a:sym typeface="Quattrocento Sans"/>
              </a:endParaRPr>
            </a:p>
          </p:txBody>
        </p:sp>
        <p:sp>
          <p:nvSpPr>
            <p:cNvPr id="292" name="Google Shape;292;p9"/>
            <p:cNvSpPr/>
            <p:nvPr/>
          </p:nvSpPr>
          <p:spPr>
            <a:xfrm>
              <a:off x="1027113" y="771525"/>
              <a:ext cx="66675" cy="287338"/>
            </a:xfrm>
            <a:custGeom>
              <a:rect b="b" l="l" r="r" t="t"/>
              <a:pathLst>
                <a:path extrusionOk="0" h="903" w="211">
                  <a:moveTo>
                    <a:pt x="0" y="105"/>
                  </a:moveTo>
                  <a:lnTo>
                    <a:pt x="30" y="105"/>
                  </a:lnTo>
                  <a:lnTo>
                    <a:pt x="36" y="106"/>
                  </a:lnTo>
                  <a:lnTo>
                    <a:pt x="41" y="107"/>
                  </a:lnTo>
                  <a:lnTo>
                    <a:pt x="47" y="110"/>
                  </a:lnTo>
                  <a:lnTo>
                    <a:pt x="51" y="115"/>
                  </a:lnTo>
                  <a:lnTo>
                    <a:pt x="55" y="119"/>
                  </a:lnTo>
                  <a:lnTo>
                    <a:pt x="58" y="123"/>
                  </a:lnTo>
                  <a:lnTo>
                    <a:pt x="60" y="130"/>
                  </a:lnTo>
                  <a:lnTo>
                    <a:pt x="60" y="135"/>
                  </a:lnTo>
                  <a:lnTo>
                    <a:pt x="60" y="165"/>
                  </a:lnTo>
                  <a:lnTo>
                    <a:pt x="60" y="172"/>
                  </a:lnTo>
                  <a:lnTo>
                    <a:pt x="58" y="177"/>
                  </a:lnTo>
                  <a:lnTo>
                    <a:pt x="55" y="182"/>
                  </a:lnTo>
                  <a:lnTo>
                    <a:pt x="51" y="187"/>
                  </a:lnTo>
                  <a:lnTo>
                    <a:pt x="47" y="191"/>
                  </a:lnTo>
                  <a:lnTo>
                    <a:pt x="41" y="193"/>
                  </a:lnTo>
                  <a:lnTo>
                    <a:pt x="36" y="195"/>
                  </a:lnTo>
                  <a:lnTo>
                    <a:pt x="30" y="196"/>
                  </a:lnTo>
                  <a:lnTo>
                    <a:pt x="0" y="196"/>
                  </a:lnTo>
                  <a:lnTo>
                    <a:pt x="0" y="557"/>
                  </a:lnTo>
                  <a:lnTo>
                    <a:pt x="30" y="557"/>
                  </a:lnTo>
                  <a:lnTo>
                    <a:pt x="36" y="558"/>
                  </a:lnTo>
                  <a:lnTo>
                    <a:pt x="41" y="560"/>
                  </a:lnTo>
                  <a:lnTo>
                    <a:pt x="47" y="562"/>
                  </a:lnTo>
                  <a:lnTo>
                    <a:pt x="51" y="566"/>
                  </a:lnTo>
                  <a:lnTo>
                    <a:pt x="55" y="571"/>
                  </a:lnTo>
                  <a:lnTo>
                    <a:pt x="58" y="576"/>
                  </a:lnTo>
                  <a:lnTo>
                    <a:pt x="60" y="581"/>
                  </a:lnTo>
                  <a:lnTo>
                    <a:pt x="60" y="587"/>
                  </a:lnTo>
                  <a:lnTo>
                    <a:pt x="60" y="618"/>
                  </a:lnTo>
                  <a:lnTo>
                    <a:pt x="60" y="623"/>
                  </a:lnTo>
                  <a:lnTo>
                    <a:pt x="58" y="629"/>
                  </a:lnTo>
                  <a:lnTo>
                    <a:pt x="55" y="634"/>
                  </a:lnTo>
                  <a:lnTo>
                    <a:pt x="51" y="638"/>
                  </a:lnTo>
                  <a:lnTo>
                    <a:pt x="47" y="643"/>
                  </a:lnTo>
                  <a:lnTo>
                    <a:pt x="41" y="645"/>
                  </a:lnTo>
                  <a:lnTo>
                    <a:pt x="36" y="647"/>
                  </a:lnTo>
                  <a:lnTo>
                    <a:pt x="30" y="648"/>
                  </a:lnTo>
                  <a:lnTo>
                    <a:pt x="0" y="648"/>
                  </a:lnTo>
                  <a:lnTo>
                    <a:pt x="0" y="708"/>
                  </a:lnTo>
                  <a:lnTo>
                    <a:pt x="30" y="708"/>
                  </a:lnTo>
                  <a:lnTo>
                    <a:pt x="36" y="708"/>
                  </a:lnTo>
                  <a:lnTo>
                    <a:pt x="41" y="710"/>
                  </a:lnTo>
                  <a:lnTo>
                    <a:pt x="47" y="712"/>
                  </a:lnTo>
                  <a:lnTo>
                    <a:pt x="51" y="717"/>
                  </a:lnTo>
                  <a:lnTo>
                    <a:pt x="55" y="721"/>
                  </a:lnTo>
                  <a:lnTo>
                    <a:pt x="58" y="726"/>
                  </a:lnTo>
                  <a:lnTo>
                    <a:pt x="60" y="732"/>
                  </a:lnTo>
                  <a:lnTo>
                    <a:pt x="60" y="738"/>
                  </a:lnTo>
                  <a:lnTo>
                    <a:pt x="60" y="768"/>
                  </a:lnTo>
                  <a:lnTo>
                    <a:pt x="60" y="773"/>
                  </a:lnTo>
                  <a:lnTo>
                    <a:pt x="58" y="780"/>
                  </a:lnTo>
                  <a:lnTo>
                    <a:pt x="55" y="785"/>
                  </a:lnTo>
                  <a:lnTo>
                    <a:pt x="51" y="789"/>
                  </a:lnTo>
                  <a:lnTo>
                    <a:pt x="47" y="793"/>
                  </a:lnTo>
                  <a:lnTo>
                    <a:pt x="41" y="796"/>
                  </a:lnTo>
                  <a:lnTo>
                    <a:pt x="36" y="797"/>
                  </a:lnTo>
                  <a:lnTo>
                    <a:pt x="30" y="798"/>
                  </a:lnTo>
                  <a:lnTo>
                    <a:pt x="0" y="798"/>
                  </a:lnTo>
                  <a:lnTo>
                    <a:pt x="0" y="903"/>
                  </a:lnTo>
                  <a:lnTo>
                    <a:pt x="211" y="903"/>
                  </a:lnTo>
                  <a:lnTo>
                    <a:pt x="211" y="497"/>
                  </a:lnTo>
                  <a:lnTo>
                    <a:pt x="181" y="497"/>
                  </a:lnTo>
                  <a:lnTo>
                    <a:pt x="174" y="497"/>
                  </a:lnTo>
                  <a:lnTo>
                    <a:pt x="169" y="495"/>
                  </a:lnTo>
                  <a:lnTo>
                    <a:pt x="164" y="491"/>
                  </a:lnTo>
                  <a:lnTo>
                    <a:pt x="159" y="488"/>
                  </a:lnTo>
                  <a:lnTo>
                    <a:pt x="155" y="484"/>
                  </a:lnTo>
                  <a:lnTo>
                    <a:pt x="153" y="478"/>
                  </a:lnTo>
                  <a:lnTo>
                    <a:pt x="151" y="473"/>
                  </a:lnTo>
                  <a:lnTo>
                    <a:pt x="151" y="467"/>
                  </a:lnTo>
                  <a:lnTo>
                    <a:pt x="151" y="437"/>
                  </a:lnTo>
                  <a:lnTo>
                    <a:pt x="151" y="430"/>
                  </a:lnTo>
                  <a:lnTo>
                    <a:pt x="153" y="425"/>
                  </a:lnTo>
                  <a:lnTo>
                    <a:pt x="155" y="419"/>
                  </a:lnTo>
                  <a:lnTo>
                    <a:pt x="159" y="415"/>
                  </a:lnTo>
                  <a:lnTo>
                    <a:pt x="164" y="412"/>
                  </a:lnTo>
                  <a:lnTo>
                    <a:pt x="169" y="409"/>
                  </a:lnTo>
                  <a:lnTo>
                    <a:pt x="174" y="408"/>
                  </a:lnTo>
                  <a:lnTo>
                    <a:pt x="181" y="407"/>
                  </a:lnTo>
                  <a:lnTo>
                    <a:pt x="211" y="407"/>
                  </a:lnTo>
                  <a:lnTo>
                    <a:pt x="211" y="346"/>
                  </a:lnTo>
                  <a:lnTo>
                    <a:pt x="181" y="346"/>
                  </a:lnTo>
                  <a:lnTo>
                    <a:pt x="174" y="345"/>
                  </a:lnTo>
                  <a:lnTo>
                    <a:pt x="169" y="344"/>
                  </a:lnTo>
                  <a:lnTo>
                    <a:pt x="164" y="341"/>
                  </a:lnTo>
                  <a:lnTo>
                    <a:pt x="159" y="338"/>
                  </a:lnTo>
                  <a:lnTo>
                    <a:pt x="155" y="333"/>
                  </a:lnTo>
                  <a:lnTo>
                    <a:pt x="153" y="328"/>
                  </a:lnTo>
                  <a:lnTo>
                    <a:pt x="151" y="322"/>
                  </a:lnTo>
                  <a:lnTo>
                    <a:pt x="151" y="316"/>
                  </a:lnTo>
                  <a:lnTo>
                    <a:pt x="151" y="286"/>
                  </a:lnTo>
                  <a:lnTo>
                    <a:pt x="151" y="280"/>
                  </a:lnTo>
                  <a:lnTo>
                    <a:pt x="153" y="275"/>
                  </a:lnTo>
                  <a:lnTo>
                    <a:pt x="155" y="269"/>
                  </a:lnTo>
                  <a:lnTo>
                    <a:pt x="159" y="265"/>
                  </a:lnTo>
                  <a:lnTo>
                    <a:pt x="164" y="261"/>
                  </a:lnTo>
                  <a:lnTo>
                    <a:pt x="169" y="259"/>
                  </a:lnTo>
                  <a:lnTo>
                    <a:pt x="174" y="256"/>
                  </a:lnTo>
                  <a:lnTo>
                    <a:pt x="181" y="256"/>
                  </a:lnTo>
                  <a:lnTo>
                    <a:pt x="211" y="256"/>
                  </a:lnTo>
                  <a:lnTo>
                    <a:pt x="211" y="196"/>
                  </a:lnTo>
                  <a:lnTo>
                    <a:pt x="181" y="196"/>
                  </a:lnTo>
                  <a:lnTo>
                    <a:pt x="174" y="195"/>
                  </a:lnTo>
                  <a:lnTo>
                    <a:pt x="169" y="193"/>
                  </a:lnTo>
                  <a:lnTo>
                    <a:pt x="164" y="191"/>
                  </a:lnTo>
                  <a:lnTo>
                    <a:pt x="159" y="187"/>
                  </a:lnTo>
                  <a:lnTo>
                    <a:pt x="155" y="182"/>
                  </a:lnTo>
                  <a:lnTo>
                    <a:pt x="153" y="177"/>
                  </a:lnTo>
                  <a:lnTo>
                    <a:pt x="151" y="172"/>
                  </a:lnTo>
                  <a:lnTo>
                    <a:pt x="151" y="165"/>
                  </a:lnTo>
                  <a:lnTo>
                    <a:pt x="151" y="135"/>
                  </a:lnTo>
                  <a:lnTo>
                    <a:pt x="151" y="130"/>
                  </a:lnTo>
                  <a:lnTo>
                    <a:pt x="153" y="123"/>
                  </a:lnTo>
                  <a:lnTo>
                    <a:pt x="155" y="119"/>
                  </a:lnTo>
                  <a:lnTo>
                    <a:pt x="159" y="115"/>
                  </a:lnTo>
                  <a:lnTo>
                    <a:pt x="164" y="110"/>
                  </a:lnTo>
                  <a:lnTo>
                    <a:pt x="169" y="108"/>
                  </a:lnTo>
                  <a:lnTo>
                    <a:pt x="174" y="106"/>
                  </a:lnTo>
                  <a:lnTo>
                    <a:pt x="181" y="105"/>
                  </a:lnTo>
                  <a:lnTo>
                    <a:pt x="211" y="105"/>
                  </a:lnTo>
                  <a:lnTo>
                    <a:pt x="211" y="0"/>
                  </a:lnTo>
                  <a:lnTo>
                    <a:pt x="0" y="0"/>
                  </a:lnTo>
                  <a:lnTo>
                    <a:pt x="0" y="105"/>
                  </a:lnTo>
                  <a:close/>
                </a:path>
              </a:pathLst>
            </a:custGeom>
            <a:solidFill>
              <a:schemeClr val="lt1"/>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Quattrocento Sans"/>
                <a:ea typeface="Quattrocento Sans"/>
                <a:cs typeface="Quattrocento Sans"/>
                <a:sym typeface="Quattrocento Sans"/>
              </a:endParaRPr>
            </a:p>
          </p:txBody>
        </p:sp>
        <p:sp>
          <p:nvSpPr>
            <p:cNvPr id="293" name="Google Shape;293;p9"/>
            <p:cNvSpPr/>
            <p:nvPr/>
          </p:nvSpPr>
          <p:spPr>
            <a:xfrm>
              <a:off x="949325" y="771525"/>
              <a:ext cx="68263" cy="287338"/>
            </a:xfrm>
            <a:custGeom>
              <a:rect b="b" l="l" r="r" t="t"/>
              <a:pathLst>
                <a:path extrusionOk="0" h="903" w="211">
                  <a:moveTo>
                    <a:pt x="0" y="105"/>
                  </a:moveTo>
                  <a:lnTo>
                    <a:pt x="30" y="105"/>
                  </a:lnTo>
                  <a:lnTo>
                    <a:pt x="36" y="106"/>
                  </a:lnTo>
                  <a:lnTo>
                    <a:pt x="42" y="107"/>
                  </a:lnTo>
                  <a:lnTo>
                    <a:pt x="47" y="110"/>
                  </a:lnTo>
                  <a:lnTo>
                    <a:pt x="52" y="115"/>
                  </a:lnTo>
                  <a:lnTo>
                    <a:pt x="55" y="119"/>
                  </a:lnTo>
                  <a:lnTo>
                    <a:pt x="58" y="123"/>
                  </a:lnTo>
                  <a:lnTo>
                    <a:pt x="59" y="130"/>
                  </a:lnTo>
                  <a:lnTo>
                    <a:pt x="60" y="135"/>
                  </a:lnTo>
                  <a:lnTo>
                    <a:pt x="60" y="165"/>
                  </a:lnTo>
                  <a:lnTo>
                    <a:pt x="59" y="172"/>
                  </a:lnTo>
                  <a:lnTo>
                    <a:pt x="58" y="177"/>
                  </a:lnTo>
                  <a:lnTo>
                    <a:pt x="55" y="182"/>
                  </a:lnTo>
                  <a:lnTo>
                    <a:pt x="52" y="187"/>
                  </a:lnTo>
                  <a:lnTo>
                    <a:pt x="47" y="191"/>
                  </a:lnTo>
                  <a:lnTo>
                    <a:pt x="42" y="193"/>
                  </a:lnTo>
                  <a:lnTo>
                    <a:pt x="36" y="195"/>
                  </a:lnTo>
                  <a:lnTo>
                    <a:pt x="30" y="196"/>
                  </a:lnTo>
                  <a:lnTo>
                    <a:pt x="0" y="196"/>
                  </a:lnTo>
                  <a:lnTo>
                    <a:pt x="0" y="256"/>
                  </a:lnTo>
                  <a:lnTo>
                    <a:pt x="30" y="256"/>
                  </a:lnTo>
                  <a:lnTo>
                    <a:pt x="36" y="256"/>
                  </a:lnTo>
                  <a:lnTo>
                    <a:pt x="42" y="259"/>
                  </a:lnTo>
                  <a:lnTo>
                    <a:pt x="47" y="261"/>
                  </a:lnTo>
                  <a:lnTo>
                    <a:pt x="52" y="265"/>
                  </a:lnTo>
                  <a:lnTo>
                    <a:pt x="55" y="269"/>
                  </a:lnTo>
                  <a:lnTo>
                    <a:pt x="58" y="275"/>
                  </a:lnTo>
                  <a:lnTo>
                    <a:pt x="59" y="280"/>
                  </a:lnTo>
                  <a:lnTo>
                    <a:pt x="60" y="286"/>
                  </a:lnTo>
                  <a:lnTo>
                    <a:pt x="60" y="316"/>
                  </a:lnTo>
                  <a:lnTo>
                    <a:pt x="59" y="322"/>
                  </a:lnTo>
                  <a:lnTo>
                    <a:pt x="58" y="328"/>
                  </a:lnTo>
                  <a:lnTo>
                    <a:pt x="55" y="333"/>
                  </a:lnTo>
                  <a:lnTo>
                    <a:pt x="52" y="338"/>
                  </a:lnTo>
                  <a:lnTo>
                    <a:pt x="47" y="341"/>
                  </a:lnTo>
                  <a:lnTo>
                    <a:pt x="42" y="344"/>
                  </a:lnTo>
                  <a:lnTo>
                    <a:pt x="36" y="345"/>
                  </a:lnTo>
                  <a:lnTo>
                    <a:pt x="30" y="346"/>
                  </a:lnTo>
                  <a:lnTo>
                    <a:pt x="0" y="346"/>
                  </a:lnTo>
                  <a:lnTo>
                    <a:pt x="0" y="708"/>
                  </a:lnTo>
                  <a:lnTo>
                    <a:pt x="30" y="708"/>
                  </a:lnTo>
                  <a:lnTo>
                    <a:pt x="36" y="708"/>
                  </a:lnTo>
                  <a:lnTo>
                    <a:pt x="42" y="710"/>
                  </a:lnTo>
                  <a:lnTo>
                    <a:pt x="47" y="712"/>
                  </a:lnTo>
                  <a:lnTo>
                    <a:pt x="52" y="717"/>
                  </a:lnTo>
                  <a:lnTo>
                    <a:pt x="55" y="721"/>
                  </a:lnTo>
                  <a:lnTo>
                    <a:pt x="58" y="726"/>
                  </a:lnTo>
                  <a:lnTo>
                    <a:pt x="59" y="732"/>
                  </a:lnTo>
                  <a:lnTo>
                    <a:pt x="60" y="738"/>
                  </a:lnTo>
                  <a:lnTo>
                    <a:pt x="60" y="768"/>
                  </a:lnTo>
                  <a:lnTo>
                    <a:pt x="59" y="773"/>
                  </a:lnTo>
                  <a:lnTo>
                    <a:pt x="58" y="780"/>
                  </a:lnTo>
                  <a:lnTo>
                    <a:pt x="55" y="785"/>
                  </a:lnTo>
                  <a:lnTo>
                    <a:pt x="52" y="789"/>
                  </a:lnTo>
                  <a:lnTo>
                    <a:pt x="47" y="793"/>
                  </a:lnTo>
                  <a:lnTo>
                    <a:pt x="42" y="796"/>
                  </a:lnTo>
                  <a:lnTo>
                    <a:pt x="36" y="797"/>
                  </a:lnTo>
                  <a:lnTo>
                    <a:pt x="30" y="798"/>
                  </a:lnTo>
                  <a:lnTo>
                    <a:pt x="0" y="798"/>
                  </a:lnTo>
                  <a:lnTo>
                    <a:pt x="0" y="903"/>
                  </a:lnTo>
                  <a:lnTo>
                    <a:pt x="211" y="903"/>
                  </a:lnTo>
                  <a:lnTo>
                    <a:pt x="211" y="798"/>
                  </a:lnTo>
                  <a:lnTo>
                    <a:pt x="181" y="798"/>
                  </a:lnTo>
                  <a:lnTo>
                    <a:pt x="175" y="797"/>
                  </a:lnTo>
                  <a:lnTo>
                    <a:pt x="169" y="796"/>
                  </a:lnTo>
                  <a:lnTo>
                    <a:pt x="164" y="793"/>
                  </a:lnTo>
                  <a:lnTo>
                    <a:pt x="159" y="789"/>
                  </a:lnTo>
                  <a:lnTo>
                    <a:pt x="156" y="785"/>
                  </a:lnTo>
                  <a:lnTo>
                    <a:pt x="153" y="780"/>
                  </a:lnTo>
                  <a:lnTo>
                    <a:pt x="152" y="774"/>
                  </a:lnTo>
                  <a:lnTo>
                    <a:pt x="151" y="768"/>
                  </a:lnTo>
                  <a:lnTo>
                    <a:pt x="151" y="738"/>
                  </a:lnTo>
                  <a:lnTo>
                    <a:pt x="152" y="732"/>
                  </a:lnTo>
                  <a:lnTo>
                    <a:pt x="153" y="726"/>
                  </a:lnTo>
                  <a:lnTo>
                    <a:pt x="156" y="721"/>
                  </a:lnTo>
                  <a:lnTo>
                    <a:pt x="159" y="717"/>
                  </a:lnTo>
                  <a:lnTo>
                    <a:pt x="164" y="713"/>
                  </a:lnTo>
                  <a:lnTo>
                    <a:pt x="169" y="710"/>
                  </a:lnTo>
                  <a:lnTo>
                    <a:pt x="175" y="708"/>
                  </a:lnTo>
                  <a:lnTo>
                    <a:pt x="181" y="708"/>
                  </a:lnTo>
                  <a:lnTo>
                    <a:pt x="211" y="708"/>
                  </a:lnTo>
                  <a:lnTo>
                    <a:pt x="211" y="648"/>
                  </a:lnTo>
                  <a:lnTo>
                    <a:pt x="181" y="648"/>
                  </a:lnTo>
                  <a:lnTo>
                    <a:pt x="175" y="647"/>
                  </a:lnTo>
                  <a:lnTo>
                    <a:pt x="169" y="645"/>
                  </a:lnTo>
                  <a:lnTo>
                    <a:pt x="164" y="643"/>
                  </a:lnTo>
                  <a:lnTo>
                    <a:pt x="159" y="638"/>
                  </a:lnTo>
                  <a:lnTo>
                    <a:pt x="156" y="634"/>
                  </a:lnTo>
                  <a:lnTo>
                    <a:pt x="153" y="629"/>
                  </a:lnTo>
                  <a:lnTo>
                    <a:pt x="152" y="623"/>
                  </a:lnTo>
                  <a:lnTo>
                    <a:pt x="151" y="618"/>
                  </a:lnTo>
                  <a:lnTo>
                    <a:pt x="151" y="587"/>
                  </a:lnTo>
                  <a:lnTo>
                    <a:pt x="152" y="581"/>
                  </a:lnTo>
                  <a:lnTo>
                    <a:pt x="153" y="576"/>
                  </a:lnTo>
                  <a:lnTo>
                    <a:pt x="156" y="571"/>
                  </a:lnTo>
                  <a:lnTo>
                    <a:pt x="159" y="566"/>
                  </a:lnTo>
                  <a:lnTo>
                    <a:pt x="164" y="562"/>
                  </a:lnTo>
                  <a:lnTo>
                    <a:pt x="169" y="560"/>
                  </a:lnTo>
                  <a:lnTo>
                    <a:pt x="175" y="558"/>
                  </a:lnTo>
                  <a:lnTo>
                    <a:pt x="181" y="557"/>
                  </a:lnTo>
                  <a:lnTo>
                    <a:pt x="211" y="557"/>
                  </a:lnTo>
                  <a:lnTo>
                    <a:pt x="211" y="196"/>
                  </a:lnTo>
                  <a:lnTo>
                    <a:pt x="181" y="196"/>
                  </a:lnTo>
                  <a:lnTo>
                    <a:pt x="175" y="195"/>
                  </a:lnTo>
                  <a:lnTo>
                    <a:pt x="169" y="193"/>
                  </a:lnTo>
                  <a:lnTo>
                    <a:pt x="164" y="191"/>
                  </a:lnTo>
                  <a:lnTo>
                    <a:pt x="159" y="187"/>
                  </a:lnTo>
                  <a:lnTo>
                    <a:pt x="156" y="182"/>
                  </a:lnTo>
                  <a:lnTo>
                    <a:pt x="153" y="177"/>
                  </a:lnTo>
                  <a:lnTo>
                    <a:pt x="152" y="172"/>
                  </a:lnTo>
                  <a:lnTo>
                    <a:pt x="151" y="165"/>
                  </a:lnTo>
                  <a:lnTo>
                    <a:pt x="151" y="135"/>
                  </a:lnTo>
                  <a:lnTo>
                    <a:pt x="152" y="130"/>
                  </a:lnTo>
                  <a:lnTo>
                    <a:pt x="153" y="123"/>
                  </a:lnTo>
                  <a:lnTo>
                    <a:pt x="156" y="119"/>
                  </a:lnTo>
                  <a:lnTo>
                    <a:pt x="159" y="115"/>
                  </a:lnTo>
                  <a:lnTo>
                    <a:pt x="164" y="110"/>
                  </a:lnTo>
                  <a:lnTo>
                    <a:pt x="169" y="108"/>
                  </a:lnTo>
                  <a:lnTo>
                    <a:pt x="175" y="106"/>
                  </a:lnTo>
                  <a:lnTo>
                    <a:pt x="181" y="105"/>
                  </a:lnTo>
                  <a:lnTo>
                    <a:pt x="211" y="105"/>
                  </a:lnTo>
                  <a:lnTo>
                    <a:pt x="211" y="0"/>
                  </a:lnTo>
                  <a:lnTo>
                    <a:pt x="0" y="0"/>
                  </a:lnTo>
                  <a:lnTo>
                    <a:pt x="0" y="105"/>
                  </a:lnTo>
                  <a:close/>
                </a:path>
              </a:pathLst>
            </a:custGeom>
            <a:solidFill>
              <a:schemeClr val="lt1"/>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Quattrocento Sans"/>
                <a:ea typeface="Quattrocento Sans"/>
                <a:cs typeface="Quattrocento Sans"/>
                <a:sym typeface="Quattrocento Sans"/>
              </a:endParaRPr>
            </a:p>
          </p:txBody>
        </p:sp>
        <p:sp>
          <p:nvSpPr>
            <p:cNvPr id="294" name="Google Shape;294;p9"/>
            <p:cNvSpPr/>
            <p:nvPr/>
          </p:nvSpPr>
          <p:spPr>
            <a:xfrm>
              <a:off x="1103313" y="771525"/>
              <a:ext cx="61913" cy="287338"/>
            </a:xfrm>
            <a:custGeom>
              <a:rect b="b" l="l" r="r" t="t"/>
              <a:pathLst>
                <a:path extrusionOk="0" h="903" w="195">
                  <a:moveTo>
                    <a:pt x="180" y="0"/>
                  </a:moveTo>
                  <a:lnTo>
                    <a:pt x="0" y="0"/>
                  </a:lnTo>
                  <a:lnTo>
                    <a:pt x="0" y="105"/>
                  </a:lnTo>
                  <a:lnTo>
                    <a:pt x="30" y="105"/>
                  </a:lnTo>
                  <a:lnTo>
                    <a:pt x="36" y="106"/>
                  </a:lnTo>
                  <a:lnTo>
                    <a:pt x="42" y="107"/>
                  </a:lnTo>
                  <a:lnTo>
                    <a:pt x="47" y="110"/>
                  </a:lnTo>
                  <a:lnTo>
                    <a:pt x="51" y="115"/>
                  </a:lnTo>
                  <a:lnTo>
                    <a:pt x="55" y="119"/>
                  </a:lnTo>
                  <a:lnTo>
                    <a:pt x="58" y="123"/>
                  </a:lnTo>
                  <a:lnTo>
                    <a:pt x="59" y="130"/>
                  </a:lnTo>
                  <a:lnTo>
                    <a:pt x="60" y="135"/>
                  </a:lnTo>
                  <a:lnTo>
                    <a:pt x="60" y="165"/>
                  </a:lnTo>
                  <a:lnTo>
                    <a:pt x="59" y="172"/>
                  </a:lnTo>
                  <a:lnTo>
                    <a:pt x="58" y="177"/>
                  </a:lnTo>
                  <a:lnTo>
                    <a:pt x="55" y="182"/>
                  </a:lnTo>
                  <a:lnTo>
                    <a:pt x="51" y="187"/>
                  </a:lnTo>
                  <a:lnTo>
                    <a:pt x="47" y="191"/>
                  </a:lnTo>
                  <a:lnTo>
                    <a:pt x="42" y="193"/>
                  </a:lnTo>
                  <a:lnTo>
                    <a:pt x="36" y="195"/>
                  </a:lnTo>
                  <a:lnTo>
                    <a:pt x="30" y="196"/>
                  </a:lnTo>
                  <a:lnTo>
                    <a:pt x="0" y="196"/>
                  </a:lnTo>
                  <a:lnTo>
                    <a:pt x="0" y="256"/>
                  </a:lnTo>
                  <a:lnTo>
                    <a:pt x="30" y="256"/>
                  </a:lnTo>
                  <a:lnTo>
                    <a:pt x="36" y="256"/>
                  </a:lnTo>
                  <a:lnTo>
                    <a:pt x="42" y="259"/>
                  </a:lnTo>
                  <a:lnTo>
                    <a:pt x="47" y="261"/>
                  </a:lnTo>
                  <a:lnTo>
                    <a:pt x="51" y="265"/>
                  </a:lnTo>
                  <a:lnTo>
                    <a:pt x="55" y="269"/>
                  </a:lnTo>
                  <a:lnTo>
                    <a:pt x="58" y="275"/>
                  </a:lnTo>
                  <a:lnTo>
                    <a:pt x="59" y="280"/>
                  </a:lnTo>
                  <a:lnTo>
                    <a:pt x="60" y="286"/>
                  </a:lnTo>
                  <a:lnTo>
                    <a:pt x="60" y="316"/>
                  </a:lnTo>
                  <a:lnTo>
                    <a:pt x="59" y="322"/>
                  </a:lnTo>
                  <a:lnTo>
                    <a:pt x="58" y="328"/>
                  </a:lnTo>
                  <a:lnTo>
                    <a:pt x="55" y="333"/>
                  </a:lnTo>
                  <a:lnTo>
                    <a:pt x="51" y="338"/>
                  </a:lnTo>
                  <a:lnTo>
                    <a:pt x="47" y="341"/>
                  </a:lnTo>
                  <a:lnTo>
                    <a:pt x="42" y="344"/>
                  </a:lnTo>
                  <a:lnTo>
                    <a:pt x="36" y="345"/>
                  </a:lnTo>
                  <a:lnTo>
                    <a:pt x="30" y="346"/>
                  </a:lnTo>
                  <a:lnTo>
                    <a:pt x="0" y="346"/>
                  </a:lnTo>
                  <a:lnTo>
                    <a:pt x="0" y="407"/>
                  </a:lnTo>
                  <a:lnTo>
                    <a:pt x="30" y="407"/>
                  </a:lnTo>
                  <a:lnTo>
                    <a:pt x="36" y="408"/>
                  </a:lnTo>
                  <a:lnTo>
                    <a:pt x="42" y="409"/>
                  </a:lnTo>
                  <a:lnTo>
                    <a:pt x="47" y="412"/>
                  </a:lnTo>
                  <a:lnTo>
                    <a:pt x="51" y="415"/>
                  </a:lnTo>
                  <a:lnTo>
                    <a:pt x="55" y="419"/>
                  </a:lnTo>
                  <a:lnTo>
                    <a:pt x="58" y="425"/>
                  </a:lnTo>
                  <a:lnTo>
                    <a:pt x="59" y="430"/>
                  </a:lnTo>
                  <a:lnTo>
                    <a:pt x="60" y="437"/>
                  </a:lnTo>
                  <a:lnTo>
                    <a:pt x="60" y="467"/>
                  </a:lnTo>
                  <a:lnTo>
                    <a:pt x="59" y="473"/>
                  </a:lnTo>
                  <a:lnTo>
                    <a:pt x="58" y="478"/>
                  </a:lnTo>
                  <a:lnTo>
                    <a:pt x="55" y="484"/>
                  </a:lnTo>
                  <a:lnTo>
                    <a:pt x="51" y="488"/>
                  </a:lnTo>
                  <a:lnTo>
                    <a:pt x="47" y="491"/>
                  </a:lnTo>
                  <a:lnTo>
                    <a:pt x="42" y="495"/>
                  </a:lnTo>
                  <a:lnTo>
                    <a:pt x="36" y="497"/>
                  </a:lnTo>
                  <a:lnTo>
                    <a:pt x="30" y="497"/>
                  </a:lnTo>
                  <a:lnTo>
                    <a:pt x="0" y="497"/>
                  </a:lnTo>
                  <a:lnTo>
                    <a:pt x="0" y="903"/>
                  </a:lnTo>
                  <a:lnTo>
                    <a:pt x="180" y="903"/>
                  </a:lnTo>
                  <a:lnTo>
                    <a:pt x="183" y="903"/>
                  </a:lnTo>
                  <a:lnTo>
                    <a:pt x="187" y="902"/>
                  </a:lnTo>
                  <a:lnTo>
                    <a:pt x="189" y="901"/>
                  </a:lnTo>
                  <a:lnTo>
                    <a:pt x="191" y="899"/>
                  </a:lnTo>
                  <a:lnTo>
                    <a:pt x="193" y="897"/>
                  </a:lnTo>
                  <a:lnTo>
                    <a:pt x="194" y="895"/>
                  </a:lnTo>
                  <a:lnTo>
                    <a:pt x="195" y="891"/>
                  </a:lnTo>
                  <a:lnTo>
                    <a:pt x="195" y="888"/>
                  </a:lnTo>
                  <a:lnTo>
                    <a:pt x="195" y="15"/>
                  </a:lnTo>
                  <a:lnTo>
                    <a:pt x="195" y="12"/>
                  </a:lnTo>
                  <a:lnTo>
                    <a:pt x="194" y="10"/>
                  </a:lnTo>
                  <a:lnTo>
                    <a:pt x="193" y="6"/>
                  </a:lnTo>
                  <a:lnTo>
                    <a:pt x="191" y="4"/>
                  </a:lnTo>
                  <a:lnTo>
                    <a:pt x="189" y="2"/>
                  </a:lnTo>
                  <a:lnTo>
                    <a:pt x="187" y="1"/>
                  </a:lnTo>
                  <a:lnTo>
                    <a:pt x="183" y="0"/>
                  </a:lnTo>
                  <a:lnTo>
                    <a:pt x="180" y="0"/>
                  </a:lnTo>
                  <a:lnTo>
                    <a:pt x="180" y="0"/>
                  </a:lnTo>
                  <a:close/>
                </a:path>
              </a:pathLst>
            </a:custGeom>
            <a:solidFill>
              <a:schemeClr val="lt1"/>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Quattrocento Sans"/>
                <a:ea typeface="Quattrocento Sans"/>
                <a:cs typeface="Quattrocento Sans"/>
                <a:sym typeface="Quattrocento Sans"/>
              </a:endParaRPr>
            </a:p>
          </p:txBody>
        </p:sp>
      </p:grpSp>
      <p:sp>
        <p:nvSpPr>
          <p:cNvPr descr="Icon of leaf. " id="295" name="Google Shape;295;p9"/>
          <p:cNvSpPr/>
          <p:nvPr/>
        </p:nvSpPr>
        <p:spPr>
          <a:xfrm>
            <a:off x="10247928" y="2303513"/>
            <a:ext cx="367656" cy="367656"/>
          </a:xfrm>
          <a:custGeom>
            <a:rect b="b" l="l" r="r" t="t"/>
            <a:pathLst>
              <a:path extrusionOk="0" h="868" w="868">
                <a:moveTo>
                  <a:pt x="610" y="332"/>
                </a:moveTo>
                <a:lnTo>
                  <a:pt x="557" y="332"/>
                </a:lnTo>
                <a:lnTo>
                  <a:pt x="435" y="453"/>
                </a:lnTo>
                <a:lnTo>
                  <a:pt x="550" y="453"/>
                </a:lnTo>
                <a:lnTo>
                  <a:pt x="553" y="453"/>
                </a:lnTo>
                <a:lnTo>
                  <a:pt x="555" y="454"/>
                </a:lnTo>
                <a:lnTo>
                  <a:pt x="559" y="456"/>
                </a:lnTo>
                <a:lnTo>
                  <a:pt x="561" y="457"/>
                </a:lnTo>
                <a:lnTo>
                  <a:pt x="563" y="460"/>
                </a:lnTo>
                <a:lnTo>
                  <a:pt x="564" y="463"/>
                </a:lnTo>
                <a:lnTo>
                  <a:pt x="565" y="466"/>
                </a:lnTo>
                <a:lnTo>
                  <a:pt x="565" y="468"/>
                </a:lnTo>
                <a:lnTo>
                  <a:pt x="565" y="471"/>
                </a:lnTo>
                <a:lnTo>
                  <a:pt x="564" y="474"/>
                </a:lnTo>
                <a:lnTo>
                  <a:pt x="563" y="476"/>
                </a:lnTo>
                <a:lnTo>
                  <a:pt x="561" y="479"/>
                </a:lnTo>
                <a:lnTo>
                  <a:pt x="559" y="481"/>
                </a:lnTo>
                <a:lnTo>
                  <a:pt x="555" y="482"/>
                </a:lnTo>
                <a:lnTo>
                  <a:pt x="553" y="483"/>
                </a:lnTo>
                <a:lnTo>
                  <a:pt x="550" y="483"/>
                </a:lnTo>
                <a:lnTo>
                  <a:pt x="405" y="483"/>
                </a:lnTo>
                <a:lnTo>
                  <a:pt x="284" y="604"/>
                </a:lnTo>
                <a:lnTo>
                  <a:pt x="429" y="604"/>
                </a:lnTo>
                <a:lnTo>
                  <a:pt x="432" y="604"/>
                </a:lnTo>
                <a:lnTo>
                  <a:pt x="435" y="605"/>
                </a:lnTo>
                <a:lnTo>
                  <a:pt x="437" y="607"/>
                </a:lnTo>
                <a:lnTo>
                  <a:pt x="440" y="608"/>
                </a:lnTo>
                <a:lnTo>
                  <a:pt x="442" y="611"/>
                </a:lnTo>
                <a:lnTo>
                  <a:pt x="443" y="614"/>
                </a:lnTo>
                <a:lnTo>
                  <a:pt x="444" y="616"/>
                </a:lnTo>
                <a:lnTo>
                  <a:pt x="444" y="619"/>
                </a:lnTo>
                <a:lnTo>
                  <a:pt x="444" y="622"/>
                </a:lnTo>
                <a:lnTo>
                  <a:pt x="443" y="626"/>
                </a:lnTo>
                <a:lnTo>
                  <a:pt x="442" y="628"/>
                </a:lnTo>
                <a:lnTo>
                  <a:pt x="440" y="630"/>
                </a:lnTo>
                <a:lnTo>
                  <a:pt x="437" y="632"/>
                </a:lnTo>
                <a:lnTo>
                  <a:pt x="435" y="633"/>
                </a:lnTo>
                <a:lnTo>
                  <a:pt x="432" y="634"/>
                </a:lnTo>
                <a:lnTo>
                  <a:pt x="429" y="634"/>
                </a:lnTo>
                <a:lnTo>
                  <a:pt x="254" y="634"/>
                </a:lnTo>
                <a:lnTo>
                  <a:pt x="58" y="830"/>
                </a:lnTo>
                <a:lnTo>
                  <a:pt x="36" y="809"/>
                </a:lnTo>
                <a:lnTo>
                  <a:pt x="233" y="613"/>
                </a:lnTo>
                <a:lnTo>
                  <a:pt x="233" y="438"/>
                </a:lnTo>
                <a:lnTo>
                  <a:pt x="233" y="435"/>
                </a:lnTo>
                <a:lnTo>
                  <a:pt x="234" y="433"/>
                </a:lnTo>
                <a:lnTo>
                  <a:pt x="236" y="429"/>
                </a:lnTo>
                <a:lnTo>
                  <a:pt x="237" y="427"/>
                </a:lnTo>
                <a:lnTo>
                  <a:pt x="239" y="426"/>
                </a:lnTo>
                <a:lnTo>
                  <a:pt x="242" y="424"/>
                </a:lnTo>
                <a:lnTo>
                  <a:pt x="244" y="423"/>
                </a:lnTo>
                <a:lnTo>
                  <a:pt x="248" y="423"/>
                </a:lnTo>
                <a:lnTo>
                  <a:pt x="251" y="423"/>
                </a:lnTo>
                <a:lnTo>
                  <a:pt x="254" y="424"/>
                </a:lnTo>
                <a:lnTo>
                  <a:pt x="256" y="426"/>
                </a:lnTo>
                <a:lnTo>
                  <a:pt x="258" y="427"/>
                </a:lnTo>
                <a:lnTo>
                  <a:pt x="261" y="429"/>
                </a:lnTo>
                <a:lnTo>
                  <a:pt x="262" y="433"/>
                </a:lnTo>
                <a:lnTo>
                  <a:pt x="263" y="435"/>
                </a:lnTo>
                <a:lnTo>
                  <a:pt x="263" y="438"/>
                </a:lnTo>
                <a:lnTo>
                  <a:pt x="263" y="583"/>
                </a:lnTo>
                <a:lnTo>
                  <a:pt x="384" y="463"/>
                </a:lnTo>
                <a:lnTo>
                  <a:pt x="384" y="317"/>
                </a:lnTo>
                <a:lnTo>
                  <a:pt x="384" y="315"/>
                </a:lnTo>
                <a:lnTo>
                  <a:pt x="385" y="311"/>
                </a:lnTo>
                <a:lnTo>
                  <a:pt x="386" y="309"/>
                </a:lnTo>
                <a:lnTo>
                  <a:pt x="388" y="307"/>
                </a:lnTo>
                <a:lnTo>
                  <a:pt x="390" y="305"/>
                </a:lnTo>
                <a:lnTo>
                  <a:pt x="393" y="303"/>
                </a:lnTo>
                <a:lnTo>
                  <a:pt x="396" y="303"/>
                </a:lnTo>
                <a:lnTo>
                  <a:pt x="399" y="302"/>
                </a:lnTo>
                <a:lnTo>
                  <a:pt x="402" y="303"/>
                </a:lnTo>
                <a:lnTo>
                  <a:pt x="405" y="303"/>
                </a:lnTo>
                <a:lnTo>
                  <a:pt x="407" y="305"/>
                </a:lnTo>
                <a:lnTo>
                  <a:pt x="410" y="307"/>
                </a:lnTo>
                <a:lnTo>
                  <a:pt x="412" y="309"/>
                </a:lnTo>
                <a:lnTo>
                  <a:pt x="413" y="311"/>
                </a:lnTo>
                <a:lnTo>
                  <a:pt x="414" y="315"/>
                </a:lnTo>
                <a:lnTo>
                  <a:pt x="414" y="317"/>
                </a:lnTo>
                <a:lnTo>
                  <a:pt x="414" y="431"/>
                </a:lnTo>
                <a:lnTo>
                  <a:pt x="535" y="311"/>
                </a:lnTo>
                <a:lnTo>
                  <a:pt x="535" y="257"/>
                </a:lnTo>
                <a:lnTo>
                  <a:pt x="535" y="253"/>
                </a:lnTo>
                <a:lnTo>
                  <a:pt x="536" y="251"/>
                </a:lnTo>
                <a:lnTo>
                  <a:pt x="537" y="248"/>
                </a:lnTo>
                <a:lnTo>
                  <a:pt x="539" y="246"/>
                </a:lnTo>
                <a:lnTo>
                  <a:pt x="542" y="245"/>
                </a:lnTo>
                <a:lnTo>
                  <a:pt x="544" y="243"/>
                </a:lnTo>
                <a:lnTo>
                  <a:pt x="547" y="242"/>
                </a:lnTo>
                <a:lnTo>
                  <a:pt x="550" y="242"/>
                </a:lnTo>
                <a:lnTo>
                  <a:pt x="553" y="242"/>
                </a:lnTo>
                <a:lnTo>
                  <a:pt x="555" y="243"/>
                </a:lnTo>
                <a:lnTo>
                  <a:pt x="559" y="245"/>
                </a:lnTo>
                <a:lnTo>
                  <a:pt x="561" y="246"/>
                </a:lnTo>
                <a:lnTo>
                  <a:pt x="563" y="248"/>
                </a:lnTo>
                <a:lnTo>
                  <a:pt x="564" y="251"/>
                </a:lnTo>
                <a:lnTo>
                  <a:pt x="565" y="253"/>
                </a:lnTo>
                <a:lnTo>
                  <a:pt x="565" y="257"/>
                </a:lnTo>
                <a:lnTo>
                  <a:pt x="565" y="302"/>
                </a:lnTo>
                <a:lnTo>
                  <a:pt x="610" y="302"/>
                </a:lnTo>
                <a:lnTo>
                  <a:pt x="613" y="303"/>
                </a:lnTo>
                <a:lnTo>
                  <a:pt x="617" y="303"/>
                </a:lnTo>
                <a:lnTo>
                  <a:pt x="619" y="305"/>
                </a:lnTo>
                <a:lnTo>
                  <a:pt x="621" y="307"/>
                </a:lnTo>
                <a:lnTo>
                  <a:pt x="623" y="309"/>
                </a:lnTo>
                <a:lnTo>
                  <a:pt x="624" y="311"/>
                </a:lnTo>
                <a:lnTo>
                  <a:pt x="625" y="315"/>
                </a:lnTo>
                <a:lnTo>
                  <a:pt x="625" y="317"/>
                </a:lnTo>
                <a:lnTo>
                  <a:pt x="625" y="320"/>
                </a:lnTo>
                <a:lnTo>
                  <a:pt x="624" y="323"/>
                </a:lnTo>
                <a:lnTo>
                  <a:pt x="623" y="326"/>
                </a:lnTo>
                <a:lnTo>
                  <a:pt x="621" y="328"/>
                </a:lnTo>
                <a:lnTo>
                  <a:pt x="619" y="330"/>
                </a:lnTo>
                <a:lnTo>
                  <a:pt x="617" y="331"/>
                </a:lnTo>
                <a:lnTo>
                  <a:pt x="613" y="332"/>
                </a:lnTo>
                <a:lnTo>
                  <a:pt x="610" y="332"/>
                </a:lnTo>
                <a:close/>
                <a:moveTo>
                  <a:pt x="863" y="5"/>
                </a:moveTo>
                <a:lnTo>
                  <a:pt x="860" y="3"/>
                </a:lnTo>
                <a:lnTo>
                  <a:pt x="857" y="1"/>
                </a:lnTo>
                <a:lnTo>
                  <a:pt x="854" y="0"/>
                </a:lnTo>
                <a:lnTo>
                  <a:pt x="850" y="0"/>
                </a:lnTo>
                <a:lnTo>
                  <a:pt x="843" y="1"/>
                </a:lnTo>
                <a:lnTo>
                  <a:pt x="821" y="5"/>
                </a:lnTo>
                <a:lnTo>
                  <a:pt x="789" y="9"/>
                </a:lnTo>
                <a:lnTo>
                  <a:pt x="747" y="16"/>
                </a:lnTo>
                <a:lnTo>
                  <a:pt x="697" y="26"/>
                </a:lnTo>
                <a:lnTo>
                  <a:pt x="641" y="38"/>
                </a:lnTo>
                <a:lnTo>
                  <a:pt x="611" y="45"/>
                </a:lnTo>
                <a:lnTo>
                  <a:pt x="580" y="54"/>
                </a:lnTo>
                <a:lnTo>
                  <a:pt x="548" y="63"/>
                </a:lnTo>
                <a:lnTo>
                  <a:pt x="516" y="72"/>
                </a:lnTo>
                <a:lnTo>
                  <a:pt x="472" y="86"/>
                </a:lnTo>
                <a:lnTo>
                  <a:pt x="431" y="100"/>
                </a:lnTo>
                <a:lnTo>
                  <a:pt x="391" y="115"/>
                </a:lnTo>
                <a:lnTo>
                  <a:pt x="355" y="131"/>
                </a:lnTo>
                <a:lnTo>
                  <a:pt x="319" y="147"/>
                </a:lnTo>
                <a:lnTo>
                  <a:pt x="286" y="164"/>
                </a:lnTo>
                <a:lnTo>
                  <a:pt x="256" y="182"/>
                </a:lnTo>
                <a:lnTo>
                  <a:pt x="227" y="200"/>
                </a:lnTo>
                <a:lnTo>
                  <a:pt x="200" y="219"/>
                </a:lnTo>
                <a:lnTo>
                  <a:pt x="176" y="238"/>
                </a:lnTo>
                <a:lnTo>
                  <a:pt x="153" y="259"/>
                </a:lnTo>
                <a:lnTo>
                  <a:pt x="133" y="279"/>
                </a:lnTo>
                <a:lnTo>
                  <a:pt x="114" y="301"/>
                </a:lnTo>
                <a:lnTo>
                  <a:pt x="97" y="323"/>
                </a:lnTo>
                <a:lnTo>
                  <a:pt x="84" y="346"/>
                </a:lnTo>
                <a:lnTo>
                  <a:pt x="72" y="368"/>
                </a:lnTo>
                <a:lnTo>
                  <a:pt x="63" y="386"/>
                </a:lnTo>
                <a:lnTo>
                  <a:pt x="57" y="406"/>
                </a:lnTo>
                <a:lnTo>
                  <a:pt x="51" y="424"/>
                </a:lnTo>
                <a:lnTo>
                  <a:pt x="48" y="443"/>
                </a:lnTo>
                <a:lnTo>
                  <a:pt x="46" y="463"/>
                </a:lnTo>
                <a:lnTo>
                  <a:pt x="44" y="483"/>
                </a:lnTo>
                <a:lnTo>
                  <a:pt x="45" y="503"/>
                </a:lnTo>
                <a:lnTo>
                  <a:pt x="46" y="524"/>
                </a:lnTo>
                <a:lnTo>
                  <a:pt x="49" y="544"/>
                </a:lnTo>
                <a:lnTo>
                  <a:pt x="54" y="564"/>
                </a:lnTo>
                <a:lnTo>
                  <a:pt x="59" y="586"/>
                </a:lnTo>
                <a:lnTo>
                  <a:pt x="65" y="607"/>
                </a:lnTo>
                <a:lnTo>
                  <a:pt x="74" y="630"/>
                </a:lnTo>
                <a:lnTo>
                  <a:pt x="84" y="651"/>
                </a:lnTo>
                <a:lnTo>
                  <a:pt x="94" y="674"/>
                </a:lnTo>
                <a:lnTo>
                  <a:pt x="107" y="696"/>
                </a:lnTo>
                <a:lnTo>
                  <a:pt x="4" y="799"/>
                </a:lnTo>
                <a:lnTo>
                  <a:pt x="2" y="801"/>
                </a:lnTo>
                <a:lnTo>
                  <a:pt x="1" y="804"/>
                </a:lnTo>
                <a:lnTo>
                  <a:pt x="0" y="807"/>
                </a:lnTo>
                <a:lnTo>
                  <a:pt x="0" y="809"/>
                </a:lnTo>
                <a:lnTo>
                  <a:pt x="0" y="812"/>
                </a:lnTo>
                <a:lnTo>
                  <a:pt x="1" y="815"/>
                </a:lnTo>
                <a:lnTo>
                  <a:pt x="2" y="817"/>
                </a:lnTo>
                <a:lnTo>
                  <a:pt x="4" y="820"/>
                </a:lnTo>
                <a:lnTo>
                  <a:pt x="47" y="864"/>
                </a:lnTo>
                <a:lnTo>
                  <a:pt x="49" y="866"/>
                </a:lnTo>
                <a:lnTo>
                  <a:pt x="52" y="867"/>
                </a:lnTo>
                <a:lnTo>
                  <a:pt x="55" y="868"/>
                </a:lnTo>
                <a:lnTo>
                  <a:pt x="58" y="868"/>
                </a:lnTo>
                <a:lnTo>
                  <a:pt x="61" y="868"/>
                </a:lnTo>
                <a:lnTo>
                  <a:pt x="63" y="867"/>
                </a:lnTo>
                <a:lnTo>
                  <a:pt x="66" y="866"/>
                </a:lnTo>
                <a:lnTo>
                  <a:pt x="69" y="864"/>
                </a:lnTo>
                <a:lnTo>
                  <a:pt x="171" y="760"/>
                </a:lnTo>
                <a:lnTo>
                  <a:pt x="198" y="773"/>
                </a:lnTo>
                <a:lnTo>
                  <a:pt x="224" y="786"/>
                </a:lnTo>
                <a:lnTo>
                  <a:pt x="250" y="796"/>
                </a:lnTo>
                <a:lnTo>
                  <a:pt x="276" y="805"/>
                </a:lnTo>
                <a:lnTo>
                  <a:pt x="301" y="811"/>
                </a:lnTo>
                <a:lnTo>
                  <a:pt x="326" y="816"/>
                </a:lnTo>
                <a:lnTo>
                  <a:pt x="350" y="819"/>
                </a:lnTo>
                <a:lnTo>
                  <a:pt x="374" y="820"/>
                </a:lnTo>
                <a:lnTo>
                  <a:pt x="389" y="820"/>
                </a:lnTo>
                <a:lnTo>
                  <a:pt x="405" y="819"/>
                </a:lnTo>
                <a:lnTo>
                  <a:pt x="420" y="816"/>
                </a:lnTo>
                <a:lnTo>
                  <a:pt x="435" y="813"/>
                </a:lnTo>
                <a:lnTo>
                  <a:pt x="450" y="810"/>
                </a:lnTo>
                <a:lnTo>
                  <a:pt x="464" y="806"/>
                </a:lnTo>
                <a:lnTo>
                  <a:pt x="479" y="800"/>
                </a:lnTo>
                <a:lnTo>
                  <a:pt x="493" y="794"/>
                </a:lnTo>
                <a:lnTo>
                  <a:pt x="507" y="787"/>
                </a:lnTo>
                <a:lnTo>
                  <a:pt x="521" y="779"/>
                </a:lnTo>
                <a:lnTo>
                  <a:pt x="535" y="770"/>
                </a:lnTo>
                <a:lnTo>
                  <a:pt x="549" y="762"/>
                </a:lnTo>
                <a:lnTo>
                  <a:pt x="562" y="751"/>
                </a:lnTo>
                <a:lnTo>
                  <a:pt x="575" y="740"/>
                </a:lnTo>
                <a:lnTo>
                  <a:pt x="588" y="730"/>
                </a:lnTo>
                <a:lnTo>
                  <a:pt x="600" y="717"/>
                </a:lnTo>
                <a:lnTo>
                  <a:pt x="613" y="704"/>
                </a:lnTo>
                <a:lnTo>
                  <a:pt x="625" y="690"/>
                </a:lnTo>
                <a:lnTo>
                  <a:pt x="638" y="675"/>
                </a:lnTo>
                <a:lnTo>
                  <a:pt x="650" y="660"/>
                </a:lnTo>
                <a:lnTo>
                  <a:pt x="661" y="643"/>
                </a:lnTo>
                <a:lnTo>
                  <a:pt x="672" y="627"/>
                </a:lnTo>
                <a:lnTo>
                  <a:pt x="683" y="608"/>
                </a:lnTo>
                <a:lnTo>
                  <a:pt x="695" y="590"/>
                </a:lnTo>
                <a:lnTo>
                  <a:pt x="706" y="571"/>
                </a:lnTo>
                <a:lnTo>
                  <a:pt x="715" y="550"/>
                </a:lnTo>
                <a:lnTo>
                  <a:pt x="726" y="530"/>
                </a:lnTo>
                <a:lnTo>
                  <a:pt x="736" y="509"/>
                </a:lnTo>
                <a:lnTo>
                  <a:pt x="755" y="464"/>
                </a:lnTo>
                <a:lnTo>
                  <a:pt x="773" y="415"/>
                </a:lnTo>
                <a:lnTo>
                  <a:pt x="786" y="379"/>
                </a:lnTo>
                <a:lnTo>
                  <a:pt x="798" y="341"/>
                </a:lnTo>
                <a:lnTo>
                  <a:pt x="809" y="306"/>
                </a:lnTo>
                <a:lnTo>
                  <a:pt x="818" y="271"/>
                </a:lnTo>
                <a:lnTo>
                  <a:pt x="834" y="204"/>
                </a:lnTo>
                <a:lnTo>
                  <a:pt x="847" y="143"/>
                </a:lnTo>
                <a:lnTo>
                  <a:pt x="856" y="93"/>
                </a:lnTo>
                <a:lnTo>
                  <a:pt x="862" y="53"/>
                </a:lnTo>
                <a:lnTo>
                  <a:pt x="865" y="26"/>
                </a:lnTo>
                <a:lnTo>
                  <a:pt x="868" y="16"/>
                </a:lnTo>
                <a:lnTo>
                  <a:pt x="868" y="13"/>
                </a:lnTo>
                <a:lnTo>
                  <a:pt x="866" y="10"/>
                </a:lnTo>
                <a:lnTo>
                  <a:pt x="865" y="7"/>
                </a:lnTo>
                <a:lnTo>
                  <a:pt x="863" y="5"/>
                </a:lnTo>
                <a:close/>
              </a:path>
            </a:pathLst>
          </a:custGeom>
          <a:solidFill>
            <a:schemeClr val="lt1"/>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Quattrocento Sans"/>
              <a:ea typeface="Quattrocento Sans"/>
              <a:cs typeface="Quattrocento Sans"/>
              <a:sym typeface="Quattrocento Sans"/>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0" name="Shape 300"/>
        <p:cNvGrpSpPr/>
        <p:nvPr/>
      </p:nvGrpSpPr>
      <p:grpSpPr>
        <a:xfrm>
          <a:off x="0" y="0"/>
          <a:ext cx="0" cy="0"/>
          <a:chOff x="0" y="0"/>
          <a:chExt cx="0" cy="0"/>
        </a:xfrm>
      </p:grpSpPr>
      <p:cxnSp>
        <p:nvCxnSpPr>
          <p:cNvPr id="301" name="Google Shape;301;p10"/>
          <p:cNvCxnSpPr/>
          <p:nvPr/>
        </p:nvCxnSpPr>
        <p:spPr>
          <a:xfrm>
            <a:off x="8105775" y="522898"/>
            <a:ext cx="4086225" cy="0"/>
          </a:xfrm>
          <a:prstGeom prst="straightConnector1">
            <a:avLst/>
          </a:prstGeom>
          <a:noFill/>
          <a:ln cap="flat" cmpd="sng" w="9525">
            <a:solidFill>
              <a:srgbClr val="085763"/>
            </a:solidFill>
            <a:prstDash val="solid"/>
            <a:miter lim="800000"/>
            <a:headEnd len="med" w="med" type="oval"/>
            <a:tailEnd len="sm" w="sm" type="none"/>
          </a:ln>
        </p:spPr>
      </p:cxnSp>
      <p:sp>
        <p:nvSpPr>
          <p:cNvPr id="302" name="Google Shape;302;p10"/>
          <p:cNvSpPr txBox="1"/>
          <p:nvPr/>
        </p:nvSpPr>
        <p:spPr>
          <a:xfrm>
            <a:off x="228600" y="190500"/>
            <a:ext cx="11734800" cy="775597"/>
          </a:xfrm>
          <a:prstGeom prst="rect">
            <a:avLst/>
          </a:prstGeom>
          <a:noFill/>
          <a:ln>
            <a:noFill/>
          </a:ln>
        </p:spPr>
        <p:txBody>
          <a:bodyPr anchorCtr="0" anchor="t" bIns="0" lIns="0" spcFirstLastPara="1" rIns="0" wrap="square" tIns="0">
            <a:spAutoFit/>
          </a:bodyPr>
          <a:lstStyle/>
          <a:p>
            <a:pPr indent="0" lvl="0" marL="0" marR="0" rtl="0" algn="ctr">
              <a:lnSpc>
                <a:spcPct val="90000"/>
              </a:lnSpc>
              <a:spcBef>
                <a:spcPts val="0"/>
              </a:spcBef>
              <a:spcAft>
                <a:spcPts val="0"/>
              </a:spcAft>
              <a:buClr>
                <a:srgbClr val="3F3F3F"/>
              </a:buClr>
              <a:buSzPts val="2800"/>
              <a:buFont typeface="Century Gothic"/>
              <a:buNone/>
            </a:pPr>
            <a:r>
              <a:rPr b="1" i="0" lang="en-US" sz="2800" u="none" cap="none" strike="noStrike">
                <a:solidFill>
                  <a:srgbClr val="3F3F3F"/>
                </a:solidFill>
                <a:latin typeface="Century Gothic"/>
                <a:ea typeface="Century Gothic"/>
                <a:cs typeface="Century Gothic"/>
                <a:sym typeface="Century Gothic"/>
              </a:rPr>
              <a:t>Project Analysis</a:t>
            </a:r>
            <a:br>
              <a:rPr b="0" i="0" lang="en-US" sz="2800" u="none" cap="none" strike="noStrike">
                <a:solidFill>
                  <a:srgbClr val="3F3F3F"/>
                </a:solidFill>
                <a:latin typeface="Century Gothic"/>
                <a:ea typeface="Century Gothic"/>
                <a:cs typeface="Century Gothic"/>
                <a:sym typeface="Century Gothic"/>
              </a:rPr>
            </a:br>
            <a:endParaRPr b="0" i="0" sz="2800" u="none" cap="none" strike="noStrike">
              <a:solidFill>
                <a:srgbClr val="3F3F3F"/>
              </a:solidFill>
              <a:latin typeface="Century Gothic"/>
              <a:ea typeface="Century Gothic"/>
              <a:cs typeface="Century Gothic"/>
              <a:sym typeface="Century Gothic"/>
            </a:endParaRPr>
          </a:p>
        </p:txBody>
      </p:sp>
      <p:cxnSp>
        <p:nvCxnSpPr>
          <p:cNvPr id="303" name="Google Shape;303;p10"/>
          <p:cNvCxnSpPr/>
          <p:nvPr/>
        </p:nvCxnSpPr>
        <p:spPr>
          <a:xfrm>
            <a:off x="0" y="522898"/>
            <a:ext cx="4086225" cy="0"/>
          </a:xfrm>
          <a:prstGeom prst="straightConnector1">
            <a:avLst/>
          </a:prstGeom>
          <a:noFill/>
          <a:ln cap="flat" cmpd="sng" w="9525">
            <a:solidFill>
              <a:srgbClr val="085763"/>
            </a:solidFill>
            <a:prstDash val="solid"/>
            <a:miter lim="800000"/>
            <a:headEnd len="sm" w="sm" type="none"/>
            <a:tailEnd len="med" w="med" type="oval"/>
          </a:ln>
        </p:spPr>
      </p:cxnSp>
      <p:sp>
        <p:nvSpPr>
          <p:cNvPr id="304" name="Google Shape;304;p10"/>
          <p:cNvSpPr/>
          <p:nvPr/>
        </p:nvSpPr>
        <p:spPr>
          <a:xfrm>
            <a:off x="1723232" y="1786303"/>
            <a:ext cx="1587500" cy="1587500"/>
          </a:xfrm>
          <a:prstGeom prst="ellipse">
            <a:avLst/>
          </a:prstGeom>
          <a:solidFill>
            <a:schemeClr val="accent3"/>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Quattrocento Sans"/>
              <a:ea typeface="Quattrocento Sans"/>
              <a:cs typeface="Quattrocento Sans"/>
              <a:sym typeface="Quattrocento Sans"/>
            </a:endParaRPr>
          </a:p>
        </p:txBody>
      </p:sp>
      <p:sp>
        <p:nvSpPr>
          <p:cNvPr id="305" name="Google Shape;305;p10"/>
          <p:cNvSpPr/>
          <p:nvPr/>
        </p:nvSpPr>
        <p:spPr>
          <a:xfrm>
            <a:off x="1723232" y="4071326"/>
            <a:ext cx="1587500" cy="1587500"/>
          </a:xfrm>
          <a:prstGeom prst="ellipse">
            <a:avLst/>
          </a:prstGeom>
          <a:solidFill>
            <a:schemeClr val="accent3"/>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attrocento Sans"/>
              <a:ea typeface="Quattrocento Sans"/>
              <a:cs typeface="Quattrocento Sans"/>
              <a:sym typeface="Quattrocento Sans"/>
            </a:endParaRPr>
          </a:p>
        </p:txBody>
      </p:sp>
      <p:sp>
        <p:nvSpPr>
          <p:cNvPr id="306" name="Google Shape;306;p10"/>
          <p:cNvSpPr/>
          <p:nvPr/>
        </p:nvSpPr>
        <p:spPr>
          <a:xfrm>
            <a:off x="4109244" y="2928814"/>
            <a:ext cx="1587500" cy="1587500"/>
          </a:xfrm>
          <a:prstGeom prst="ellipse">
            <a:avLst/>
          </a:prstGeom>
          <a:solidFill>
            <a:srgbClr val="0C8295"/>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attrocento Sans"/>
              <a:ea typeface="Quattrocento Sans"/>
              <a:cs typeface="Quattrocento Sans"/>
              <a:sym typeface="Quattrocento Sans"/>
            </a:endParaRPr>
          </a:p>
        </p:txBody>
      </p:sp>
      <p:sp>
        <p:nvSpPr>
          <p:cNvPr id="307" name="Google Shape;307;p10"/>
          <p:cNvSpPr/>
          <p:nvPr/>
        </p:nvSpPr>
        <p:spPr>
          <a:xfrm>
            <a:off x="6495256" y="2928814"/>
            <a:ext cx="1587500" cy="1587500"/>
          </a:xfrm>
          <a:prstGeom prst="ellipse">
            <a:avLst/>
          </a:prstGeom>
          <a:solidFill>
            <a:srgbClr val="CA7A09"/>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attrocento Sans"/>
              <a:ea typeface="Quattrocento Sans"/>
              <a:cs typeface="Quattrocento Sans"/>
              <a:sym typeface="Quattrocento Sans"/>
            </a:endParaRPr>
          </a:p>
        </p:txBody>
      </p:sp>
      <p:sp>
        <p:nvSpPr>
          <p:cNvPr id="308" name="Google Shape;308;p10"/>
          <p:cNvSpPr/>
          <p:nvPr/>
        </p:nvSpPr>
        <p:spPr>
          <a:xfrm>
            <a:off x="8881268" y="2928814"/>
            <a:ext cx="1587500" cy="1587500"/>
          </a:xfrm>
          <a:prstGeom prst="ellipse">
            <a:avLst/>
          </a:prstGeom>
          <a:solidFill>
            <a:schemeClr val="accent4"/>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attrocento Sans"/>
              <a:ea typeface="Quattrocento Sans"/>
              <a:cs typeface="Quattrocento Sans"/>
              <a:sym typeface="Quattrocento Sans"/>
            </a:endParaRPr>
          </a:p>
        </p:txBody>
      </p:sp>
      <p:sp>
        <p:nvSpPr>
          <p:cNvPr id="309" name="Google Shape;309;p10"/>
          <p:cNvSpPr/>
          <p:nvPr/>
        </p:nvSpPr>
        <p:spPr>
          <a:xfrm>
            <a:off x="8881268" y="1107833"/>
            <a:ext cx="1587500" cy="1587500"/>
          </a:xfrm>
          <a:prstGeom prst="ellipse">
            <a:avLst/>
          </a:prstGeom>
          <a:solidFill>
            <a:schemeClr val="accent4"/>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attrocento Sans"/>
              <a:ea typeface="Quattrocento Sans"/>
              <a:cs typeface="Quattrocento Sans"/>
              <a:sym typeface="Quattrocento Sans"/>
            </a:endParaRPr>
          </a:p>
        </p:txBody>
      </p:sp>
      <p:sp>
        <p:nvSpPr>
          <p:cNvPr id="310" name="Google Shape;310;p10"/>
          <p:cNvSpPr/>
          <p:nvPr/>
        </p:nvSpPr>
        <p:spPr>
          <a:xfrm>
            <a:off x="8881268" y="4749795"/>
            <a:ext cx="1587500" cy="1587500"/>
          </a:xfrm>
          <a:prstGeom prst="ellipse">
            <a:avLst/>
          </a:prstGeom>
          <a:solidFill>
            <a:schemeClr val="accent4"/>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attrocento Sans"/>
              <a:ea typeface="Quattrocento Sans"/>
              <a:cs typeface="Quattrocento Sans"/>
              <a:sym typeface="Quattrocento Sans"/>
            </a:endParaRPr>
          </a:p>
        </p:txBody>
      </p:sp>
      <p:cxnSp>
        <p:nvCxnSpPr>
          <p:cNvPr id="311" name="Google Shape;311;p10"/>
          <p:cNvCxnSpPr>
            <a:stCxn id="304" idx="6"/>
            <a:endCxn id="305" idx="6"/>
          </p:cNvCxnSpPr>
          <p:nvPr/>
        </p:nvCxnSpPr>
        <p:spPr>
          <a:xfrm>
            <a:off x="3310732" y="2580053"/>
            <a:ext cx="600" cy="2285100"/>
          </a:xfrm>
          <a:prstGeom prst="bentConnector3">
            <a:avLst>
              <a:gd fmla="val 38100000" name="adj1"/>
            </a:avLst>
          </a:prstGeom>
          <a:noFill/>
          <a:ln cap="flat" cmpd="sng" w="22225">
            <a:solidFill>
              <a:schemeClr val="dk2"/>
            </a:solidFill>
            <a:prstDash val="solid"/>
            <a:miter lim="800000"/>
            <a:headEnd len="sm" w="sm" type="none"/>
            <a:tailEnd len="sm" w="sm" type="none"/>
          </a:ln>
        </p:spPr>
      </p:cxnSp>
      <p:cxnSp>
        <p:nvCxnSpPr>
          <p:cNvPr id="312" name="Google Shape;312;p10"/>
          <p:cNvCxnSpPr>
            <a:endCxn id="306" idx="2"/>
          </p:cNvCxnSpPr>
          <p:nvPr/>
        </p:nvCxnSpPr>
        <p:spPr>
          <a:xfrm>
            <a:off x="3540144" y="3722564"/>
            <a:ext cx="569100" cy="0"/>
          </a:xfrm>
          <a:prstGeom prst="straightConnector1">
            <a:avLst/>
          </a:prstGeom>
          <a:noFill/>
          <a:ln cap="flat" cmpd="sng" w="22225">
            <a:solidFill>
              <a:schemeClr val="dk2"/>
            </a:solidFill>
            <a:prstDash val="solid"/>
            <a:miter lim="800000"/>
            <a:headEnd len="sm" w="sm" type="none"/>
            <a:tailEnd len="med" w="med" type="stealth"/>
          </a:ln>
        </p:spPr>
      </p:cxnSp>
      <p:cxnSp>
        <p:nvCxnSpPr>
          <p:cNvPr id="313" name="Google Shape;313;p10"/>
          <p:cNvCxnSpPr>
            <a:stCxn id="306" idx="6"/>
            <a:endCxn id="307" idx="2"/>
          </p:cNvCxnSpPr>
          <p:nvPr/>
        </p:nvCxnSpPr>
        <p:spPr>
          <a:xfrm>
            <a:off x="5696744" y="3722564"/>
            <a:ext cx="798600" cy="0"/>
          </a:xfrm>
          <a:prstGeom prst="straightConnector1">
            <a:avLst/>
          </a:prstGeom>
          <a:noFill/>
          <a:ln cap="flat" cmpd="sng" w="22225">
            <a:solidFill>
              <a:schemeClr val="dk2"/>
            </a:solidFill>
            <a:prstDash val="solid"/>
            <a:miter lim="800000"/>
            <a:headEnd len="sm" w="sm" type="none"/>
            <a:tailEnd len="med" w="med" type="stealth"/>
          </a:ln>
        </p:spPr>
      </p:cxnSp>
      <p:cxnSp>
        <p:nvCxnSpPr>
          <p:cNvPr id="314" name="Google Shape;314;p10"/>
          <p:cNvCxnSpPr>
            <a:stCxn id="307" idx="6"/>
            <a:endCxn id="308" idx="2"/>
          </p:cNvCxnSpPr>
          <p:nvPr/>
        </p:nvCxnSpPr>
        <p:spPr>
          <a:xfrm>
            <a:off x="8082756" y="3722564"/>
            <a:ext cx="798600" cy="0"/>
          </a:xfrm>
          <a:prstGeom prst="straightConnector1">
            <a:avLst/>
          </a:prstGeom>
          <a:noFill/>
          <a:ln cap="flat" cmpd="sng" w="22225">
            <a:solidFill>
              <a:schemeClr val="dk2"/>
            </a:solidFill>
            <a:prstDash val="solid"/>
            <a:miter lim="800000"/>
            <a:headEnd len="sm" w="sm" type="none"/>
            <a:tailEnd len="med" w="med" type="stealth"/>
          </a:ln>
        </p:spPr>
      </p:cxnSp>
      <p:cxnSp>
        <p:nvCxnSpPr>
          <p:cNvPr id="315" name="Google Shape;315;p10"/>
          <p:cNvCxnSpPr>
            <a:stCxn id="309" idx="2"/>
            <a:endCxn id="310" idx="2"/>
          </p:cNvCxnSpPr>
          <p:nvPr/>
        </p:nvCxnSpPr>
        <p:spPr>
          <a:xfrm>
            <a:off x="8881268" y="1901583"/>
            <a:ext cx="600" cy="3642000"/>
          </a:xfrm>
          <a:prstGeom prst="bentConnector3">
            <a:avLst>
              <a:gd fmla="val -35983333" name="adj1"/>
            </a:avLst>
          </a:prstGeom>
          <a:noFill/>
          <a:ln cap="flat" cmpd="sng" w="22225">
            <a:solidFill>
              <a:schemeClr val="dk2"/>
            </a:solidFill>
            <a:prstDash val="solid"/>
            <a:miter lim="800000"/>
            <a:headEnd len="med" w="med" type="stealth"/>
            <a:tailEnd len="med" w="med" type="stealth"/>
          </a:ln>
        </p:spPr>
      </p:cxnSp>
      <p:sp>
        <p:nvSpPr>
          <p:cNvPr id="316" name="Google Shape;316;p10"/>
          <p:cNvSpPr/>
          <p:nvPr/>
        </p:nvSpPr>
        <p:spPr>
          <a:xfrm>
            <a:off x="1831182" y="2333832"/>
            <a:ext cx="1371600" cy="492443"/>
          </a:xfrm>
          <a:prstGeom prst="rect">
            <a:avLst/>
          </a:prstGeom>
          <a:noFill/>
          <a:ln>
            <a:noFill/>
          </a:ln>
        </p:spPr>
        <p:txBody>
          <a:bodyPr anchorCtr="0" anchor="ctr" bIns="0" lIns="0" spcFirstLastPara="1" rIns="0" wrap="square" tIns="0">
            <a:spAutoFit/>
          </a:bodyPr>
          <a:lstStyle/>
          <a:p>
            <a:pPr indent="0" lvl="0" marL="0" marR="0" rtl="0" algn="ctr">
              <a:lnSpc>
                <a:spcPct val="100000"/>
              </a:lnSpc>
              <a:spcBef>
                <a:spcPts val="0"/>
              </a:spcBef>
              <a:spcAft>
                <a:spcPts val="0"/>
              </a:spcAft>
              <a:buClr>
                <a:srgbClr val="000000"/>
              </a:buClr>
              <a:buSzPts val="1600"/>
              <a:buFont typeface="Arial"/>
              <a:buNone/>
            </a:pPr>
            <a:r>
              <a:rPr b="0" i="0" lang="en-US" sz="1600" u="none" cap="none" strike="noStrike">
                <a:solidFill>
                  <a:schemeClr val="lt1"/>
                </a:solidFill>
                <a:latin typeface="Quattrocento Sans"/>
                <a:ea typeface="Quattrocento Sans"/>
                <a:cs typeface="Quattrocento Sans"/>
                <a:sym typeface="Quattrocento Sans"/>
              </a:rPr>
              <a:t>Management Objectives</a:t>
            </a:r>
            <a:endParaRPr b="0" i="0" sz="1400" u="none" cap="none" strike="noStrike">
              <a:solidFill>
                <a:srgbClr val="000000"/>
              </a:solidFill>
              <a:latin typeface="Arial"/>
              <a:ea typeface="Arial"/>
              <a:cs typeface="Arial"/>
              <a:sym typeface="Arial"/>
            </a:endParaRPr>
          </a:p>
        </p:txBody>
      </p:sp>
      <p:sp>
        <p:nvSpPr>
          <p:cNvPr id="317" name="Google Shape;317;p10"/>
          <p:cNvSpPr/>
          <p:nvPr/>
        </p:nvSpPr>
        <p:spPr>
          <a:xfrm>
            <a:off x="1831182" y="4618854"/>
            <a:ext cx="1371600" cy="492443"/>
          </a:xfrm>
          <a:prstGeom prst="rect">
            <a:avLst/>
          </a:prstGeom>
          <a:noFill/>
          <a:ln>
            <a:noFill/>
          </a:ln>
        </p:spPr>
        <p:txBody>
          <a:bodyPr anchorCtr="0" anchor="ctr" bIns="0" lIns="0" spcFirstLastPara="1" rIns="0" wrap="square" tIns="0">
            <a:spAutoFit/>
          </a:bodyPr>
          <a:lstStyle/>
          <a:p>
            <a:pPr indent="0" lvl="0" marL="0" marR="0" rtl="0" algn="ctr">
              <a:lnSpc>
                <a:spcPct val="100000"/>
              </a:lnSpc>
              <a:spcBef>
                <a:spcPts val="0"/>
              </a:spcBef>
              <a:spcAft>
                <a:spcPts val="0"/>
              </a:spcAft>
              <a:buClr>
                <a:srgbClr val="000000"/>
              </a:buClr>
              <a:buSzPts val="1600"/>
              <a:buFont typeface="Arial"/>
              <a:buNone/>
            </a:pPr>
            <a:r>
              <a:rPr b="0" i="0" lang="en-US" sz="1600" u="none" cap="none" strike="noStrike">
                <a:solidFill>
                  <a:schemeClr val="lt1"/>
                </a:solidFill>
                <a:latin typeface="Quattrocento Sans"/>
                <a:ea typeface="Quattrocento Sans"/>
                <a:cs typeface="Quattrocento Sans"/>
                <a:sym typeface="Quattrocento Sans"/>
              </a:rPr>
              <a:t>Customer Objectives</a:t>
            </a:r>
            <a:endParaRPr b="0" i="0" sz="1400" u="none" cap="none" strike="noStrike">
              <a:solidFill>
                <a:srgbClr val="000000"/>
              </a:solidFill>
              <a:latin typeface="Arial"/>
              <a:ea typeface="Arial"/>
              <a:cs typeface="Arial"/>
              <a:sym typeface="Arial"/>
            </a:endParaRPr>
          </a:p>
        </p:txBody>
      </p:sp>
      <p:sp>
        <p:nvSpPr>
          <p:cNvPr id="318" name="Google Shape;318;p10"/>
          <p:cNvSpPr/>
          <p:nvPr/>
        </p:nvSpPr>
        <p:spPr>
          <a:xfrm>
            <a:off x="4217194" y="3476343"/>
            <a:ext cx="1371600" cy="492443"/>
          </a:xfrm>
          <a:prstGeom prst="rect">
            <a:avLst/>
          </a:prstGeom>
          <a:noFill/>
          <a:ln>
            <a:noFill/>
          </a:ln>
        </p:spPr>
        <p:txBody>
          <a:bodyPr anchorCtr="0" anchor="ctr" bIns="0" lIns="0" spcFirstLastPara="1" rIns="0" wrap="square" tIns="0">
            <a:spAutoFit/>
          </a:bodyPr>
          <a:lstStyle/>
          <a:p>
            <a:pPr indent="0" lvl="0" marL="0" marR="0" rtl="0" algn="ctr">
              <a:lnSpc>
                <a:spcPct val="100000"/>
              </a:lnSpc>
              <a:spcBef>
                <a:spcPts val="0"/>
              </a:spcBef>
              <a:spcAft>
                <a:spcPts val="0"/>
              </a:spcAft>
              <a:buClr>
                <a:srgbClr val="000000"/>
              </a:buClr>
              <a:buSzPts val="1600"/>
              <a:buFont typeface="Arial"/>
              <a:buNone/>
            </a:pPr>
            <a:r>
              <a:rPr b="0" i="0" lang="en-US" sz="1600" u="none" cap="none" strike="noStrike">
                <a:solidFill>
                  <a:schemeClr val="lt1"/>
                </a:solidFill>
                <a:latin typeface="Quattrocento Sans"/>
                <a:ea typeface="Quattrocento Sans"/>
                <a:cs typeface="Quattrocento Sans"/>
                <a:sym typeface="Quattrocento Sans"/>
              </a:rPr>
              <a:t>Project Objectives</a:t>
            </a:r>
            <a:endParaRPr b="0" i="0" sz="1400" u="none" cap="none" strike="noStrike">
              <a:solidFill>
                <a:srgbClr val="000000"/>
              </a:solidFill>
              <a:latin typeface="Arial"/>
              <a:ea typeface="Arial"/>
              <a:cs typeface="Arial"/>
              <a:sym typeface="Arial"/>
            </a:endParaRPr>
          </a:p>
        </p:txBody>
      </p:sp>
      <p:sp>
        <p:nvSpPr>
          <p:cNvPr id="319" name="Google Shape;319;p10"/>
          <p:cNvSpPr/>
          <p:nvPr/>
        </p:nvSpPr>
        <p:spPr>
          <a:xfrm>
            <a:off x="6607968" y="3476343"/>
            <a:ext cx="1371600" cy="492443"/>
          </a:xfrm>
          <a:prstGeom prst="rect">
            <a:avLst/>
          </a:prstGeom>
          <a:noFill/>
          <a:ln>
            <a:noFill/>
          </a:ln>
        </p:spPr>
        <p:txBody>
          <a:bodyPr anchorCtr="0" anchor="ctr" bIns="0" lIns="0" spcFirstLastPara="1" rIns="0" wrap="square" tIns="0">
            <a:spAutoFit/>
          </a:bodyPr>
          <a:lstStyle/>
          <a:p>
            <a:pPr indent="0" lvl="0" marL="0" marR="0" rtl="0" algn="ctr">
              <a:lnSpc>
                <a:spcPct val="100000"/>
              </a:lnSpc>
              <a:spcBef>
                <a:spcPts val="0"/>
              </a:spcBef>
              <a:spcAft>
                <a:spcPts val="0"/>
              </a:spcAft>
              <a:buClr>
                <a:srgbClr val="000000"/>
              </a:buClr>
              <a:buSzPts val="1600"/>
              <a:buFont typeface="Arial"/>
              <a:buNone/>
            </a:pPr>
            <a:r>
              <a:rPr b="0" i="0" lang="en-US" sz="1600" u="none" cap="none" strike="noStrike">
                <a:solidFill>
                  <a:schemeClr val="lt1"/>
                </a:solidFill>
                <a:latin typeface="Quattrocento Sans"/>
                <a:ea typeface="Quattrocento Sans"/>
                <a:cs typeface="Quattrocento Sans"/>
                <a:sym typeface="Quattrocento Sans"/>
              </a:rPr>
              <a:t>Implementation Plan</a:t>
            </a:r>
            <a:endParaRPr b="0" i="0" sz="1400" u="none" cap="none" strike="noStrike">
              <a:solidFill>
                <a:srgbClr val="000000"/>
              </a:solidFill>
              <a:latin typeface="Arial"/>
              <a:ea typeface="Arial"/>
              <a:cs typeface="Arial"/>
              <a:sym typeface="Arial"/>
            </a:endParaRPr>
          </a:p>
        </p:txBody>
      </p:sp>
      <p:sp>
        <p:nvSpPr>
          <p:cNvPr id="320" name="Google Shape;320;p10"/>
          <p:cNvSpPr/>
          <p:nvPr/>
        </p:nvSpPr>
        <p:spPr>
          <a:xfrm>
            <a:off x="8989218" y="3599454"/>
            <a:ext cx="1371600" cy="246221"/>
          </a:xfrm>
          <a:prstGeom prst="rect">
            <a:avLst/>
          </a:prstGeom>
          <a:noFill/>
          <a:ln>
            <a:noFill/>
          </a:ln>
        </p:spPr>
        <p:txBody>
          <a:bodyPr anchorCtr="0" anchor="ctr" bIns="0" lIns="0" spcFirstLastPara="1" rIns="0" wrap="square" tIns="0">
            <a:spAutoFit/>
          </a:bodyPr>
          <a:lstStyle/>
          <a:p>
            <a:pPr indent="0" lvl="0" marL="0" marR="0" rtl="0" algn="ctr">
              <a:lnSpc>
                <a:spcPct val="100000"/>
              </a:lnSpc>
              <a:spcBef>
                <a:spcPts val="0"/>
              </a:spcBef>
              <a:spcAft>
                <a:spcPts val="0"/>
              </a:spcAft>
              <a:buClr>
                <a:srgbClr val="000000"/>
              </a:buClr>
              <a:buSzPts val="1600"/>
              <a:buFont typeface="Arial"/>
              <a:buNone/>
            </a:pPr>
            <a:r>
              <a:rPr b="0" i="0" lang="en-US" sz="1600" u="none" cap="none" strike="noStrike">
                <a:solidFill>
                  <a:schemeClr val="lt1"/>
                </a:solidFill>
                <a:latin typeface="Quattrocento Sans"/>
                <a:ea typeface="Quattrocento Sans"/>
                <a:cs typeface="Quattrocento Sans"/>
                <a:sym typeface="Quattrocento Sans"/>
              </a:rPr>
              <a:t>Schedules</a:t>
            </a:r>
            <a:endParaRPr b="0" i="0" sz="1400" u="none" cap="none" strike="noStrike">
              <a:solidFill>
                <a:srgbClr val="000000"/>
              </a:solidFill>
              <a:latin typeface="Arial"/>
              <a:ea typeface="Arial"/>
              <a:cs typeface="Arial"/>
              <a:sym typeface="Arial"/>
            </a:endParaRPr>
          </a:p>
        </p:txBody>
      </p:sp>
      <p:sp>
        <p:nvSpPr>
          <p:cNvPr id="321" name="Google Shape;321;p10"/>
          <p:cNvSpPr/>
          <p:nvPr/>
        </p:nvSpPr>
        <p:spPr>
          <a:xfrm>
            <a:off x="8989218" y="1778472"/>
            <a:ext cx="1371600" cy="246221"/>
          </a:xfrm>
          <a:prstGeom prst="rect">
            <a:avLst/>
          </a:prstGeom>
          <a:noFill/>
          <a:ln>
            <a:noFill/>
          </a:ln>
        </p:spPr>
        <p:txBody>
          <a:bodyPr anchorCtr="0" anchor="ctr" bIns="0" lIns="0" spcFirstLastPara="1" rIns="0" wrap="square" tIns="0">
            <a:spAutoFit/>
          </a:bodyPr>
          <a:lstStyle/>
          <a:p>
            <a:pPr indent="0" lvl="0" marL="0" marR="0" rtl="0" algn="ctr">
              <a:lnSpc>
                <a:spcPct val="100000"/>
              </a:lnSpc>
              <a:spcBef>
                <a:spcPts val="0"/>
              </a:spcBef>
              <a:spcAft>
                <a:spcPts val="0"/>
              </a:spcAft>
              <a:buClr>
                <a:srgbClr val="000000"/>
              </a:buClr>
              <a:buSzPts val="1600"/>
              <a:buFont typeface="Arial"/>
              <a:buNone/>
            </a:pPr>
            <a:r>
              <a:rPr b="0" i="0" lang="en-US" sz="1600" u="none" cap="none" strike="noStrike">
                <a:solidFill>
                  <a:schemeClr val="lt1"/>
                </a:solidFill>
                <a:latin typeface="Quattrocento Sans"/>
                <a:ea typeface="Quattrocento Sans"/>
                <a:cs typeface="Quattrocento Sans"/>
                <a:sym typeface="Quattrocento Sans"/>
              </a:rPr>
              <a:t>Tasks</a:t>
            </a:r>
            <a:endParaRPr b="0" i="0" sz="1400" u="none" cap="none" strike="noStrike">
              <a:solidFill>
                <a:srgbClr val="000000"/>
              </a:solidFill>
              <a:latin typeface="Arial"/>
              <a:ea typeface="Arial"/>
              <a:cs typeface="Arial"/>
              <a:sym typeface="Arial"/>
            </a:endParaRPr>
          </a:p>
        </p:txBody>
      </p:sp>
      <p:sp>
        <p:nvSpPr>
          <p:cNvPr id="322" name="Google Shape;322;p10"/>
          <p:cNvSpPr/>
          <p:nvPr/>
        </p:nvSpPr>
        <p:spPr>
          <a:xfrm>
            <a:off x="8989218" y="5420435"/>
            <a:ext cx="1371600" cy="246221"/>
          </a:xfrm>
          <a:prstGeom prst="rect">
            <a:avLst/>
          </a:prstGeom>
          <a:noFill/>
          <a:ln>
            <a:noFill/>
          </a:ln>
        </p:spPr>
        <p:txBody>
          <a:bodyPr anchorCtr="0" anchor="ctr" bIns="0" lIns="0" spcFirstLastPara="1" rIns="0" wrap="square" tIns="0">
            <a:spAutoFit/>
          </a:bodyPr>
          <a:lstStyle/>
          <a:p>
            <a:pPr indent="0" lvl="0" marL="0" marR="0" rtl="0" algn="ctr">
              <a:lnSpc>
                <a:spcPct val="100000"/>
              </a:lnSpc>
              <a:spcBef>
                <a:spcPts val="0"/>
              </a:spcBef>
              <a:spcAft>
                <a:spcPts val="0"/>
              </a:spcAft>
              <a:buClr>
                <a:srgbClr val="000000"/>
              </a:buClr>
              <a:buSzPts val="1600"/>
              <a:buFont typeface="Arial"/>
              <a:buNone/>
            </a:pPr>
            <a:r>
              <a:rPr b="0" i="0" lang="en-US" sz="1600" u="none" cap="none" strike="noStrike">
                <a:solidFill>
                  <a:schemeClr val="lt1"/>
                </a:solidFill>
                <a:latin typeface="Quattrocento Sans"/>
                <a:ea typeface="Quattrocento Sans"/>
                <a:cs typeface="Quattrocento Sans"/>
                <a:sym typeface="Quattrocento Sans"/>
              </a:rPr>
              <a:t>Resources</a:t>
            </a:r>
            <a:endParaRPr b="0" i="0" sz="1400" u="none" cap="none" strike="noStrike">
              <a:solidFill>
                <a:srgbClr val="000000"/>
              </a:solidFill>
              <a:latin typeface="Arial"/>
              <a:ea typeface="Arial"/>
              <a:cs typeface="Arial"/>
              <a:sym typeface="Arial"/>
            </a:endParaRPr>
          </a:p>
        </p:txBody>
      </p:sp>
      <p:sp>
        <p:nvSpPr>
          <p:cNvPr id="323" name="Google Shape;323;p10"/>
          <p:cNvSpPr/>
          <p:nvPr/>
        </p:nvSpPr>
        <p:spPr>
          <a:xfrm>
            <a:off x="6614715" y="4631549"/>
            <a:ext cx="1348582" cy="467051"/>
          </a:xfrm>
          <a:prstGeom prst="rect">
            <a:avLst/>
          </a:prstGeom>
          <a:noFill/>
          <a:ln>
            <a:noFill/>
          </a:ln>
        </p:spPr>
        <p:txBody>
          <a:bodyPr anchorCtr="0" anchor="ctr" bIns="0" lIns="0" spcFirstLastPara="1" rIns="0" wrap="square" tIns="0">
            <a:spAutoFit/>
          </a:bodyPr>
          <a:lstStyle/>
          <a:p>
            <a:pPr indent="0" lvl="0" marL="0" marR="0" rtl="0" algn="ctr">
              <a:lnSpc>
                <a:spcPct val="135714"/>
              </a:lnSpc>
              <a:spcBef>
                <a:spcPts val="0"/>
              </a:spcBef>
              <a:spcAft>
                <a:spcPts val="0"/>
              </a:spcAft>
              <a:buClr>
                <a:srgbClr val="000000"/>
              </a:buClr>
              <a:buSzPts val="1400"/>
              <a:buFont typeface="Arial"/>
              <a:buNone/>
            </a:pPr>
            <a:r>
              <a:rPr b="0" i="0" lang="en-US" sz="1400" u="none" cap="none" strike="noStrike">
                <a:solidFill>
                  <a:srgbClr val="3F3F3F"/>
                </a:solidFill>
                <a:latin typeface="Quattrocento Sans"/>
                <a:ea typeface="Quattrocento Sans"/>
                <a:cs typeface="Quattrocento Sans"/>
                <a:sym typeface="Quattrocento Sans"/>
              </a:rPr>
              <a:t>Lorem ipsum dolor sit amet.</a:t>
            </a:r>
            <a:endParaRPr b="0" i="0" sz="1400" u="none" cap="none" strike="noStrike">
              <a:solidFill>
                <a:srgbClr val="000000"/>
              </a:solidFill>
              <a:latin typeface="Arial"/>
              <a:ea typeface="Arial"/>
              <a:cs typeface="Arial"/>
              <a:sym typeface="Arial"/>
            </a:endParaRPr>
          </a:p>
        </p:txBody>
      </p:sp>
      <p:sp>
        <p:nvSpPr>
          <p:cNvPr id="324" name="Google Shape;324;p10"/>
          <p:cNvSpPr/>
          <p:nvPr/>
        </p:nvSpPr>
        <p:spPr>
          <a:xfrm>
            <a:off x="4228703" y="4631549"/>
            <a:ext cx="1348582" cy="467051"/>
          </a:xfrm>
          <a:prstGeom prst="rect">
            <a:avLst/>
          </a:prstGeom>
          <a:noFill/>
          <a:ln>
            <a:noFill/>
          </a:ln>
        </p:spPr>
        <p:txBody>
          <a:bodyPr anchorCtr="0" anchor="ctr" bIns="0" lIns="0" spcFirstLastPara="1" rIns="0" wrap="square" tIns="0">
            <a:spAutoFit/>
          </a:bodyPr>
          <a:lstStyle/>
          <a:p>
            <a:pPr indent="0" lvl="0" marL="0" marR="0" rtl="0" algn="ctr">
              <a:lnSpc>
                <a:spcPct val="135714"/>
              </a:lnSpc>
              <a:spcBef>
                <a:spcPts val="0"/>
              </a:spcBef>
              <a:spcAft>
                <a:spcPts val="0"/>
              </a:spcAft>
              <a:buClr>
                <a:srgbClr val="000000"/>
              </a:buClr>
              <a:buSzPts val="1400"/>
              <a:buFont typeface="Arial"/>
              <a:buNone/>
            </a:pPr>
            <a:r>
              <a:rPr b="0" i="0" lang="en-US" sz="1400" u="none" cap="none" strike="noStrike">
                <a:solidFill>
                  <a:srgbClr val="3F3F3F"/>
                </a:solidFill>
                <a:latin typeface="Quattrocento Sans"/>
                <a:ea typeface="Quattrocento Sans"/>
                <a:cs typeface="Quattrocento Sans"/>
                <a:sym typeface="Quattrocento Sans"/>
              </a:rPr>
              <a:t>Lorem ipsum dolor sit amet.</a:t>
            </a:r>
            <a:endParaRPr b="0" i="0" sz="1400" u="none" cap="none" strike="noStrike">
              <a:solidFill>
                <a:srgbClr val="000000"/>
              </a:solidFill>
              <a:latin typeface="Arial"/>
              <a:ea typeface="Arial"/>
              <a:cs typeface="Arial"/>
              <a:sym typeface="Arial"/>
            </a:endParaRPr>
          </a:p>
        </p:txBody>
      </p:sp>
      <p:sp>
        <p:nvSpPr>
          <p:cNvPr id="325" name="Google Shape;325;p10"/>
          <p:cNvSpPr/>
          <p:nvPr/>
        </p:nvSpPr>
        <p:spPr>
          <a:xfrm>
            <a:off x="10576718" y="1668058"/>
            <a:ext cx="1348582" cy="467051"/>
          </a:xfrm>
          <a:prstGeom prst="rect">
            <a:avLst/>
          </a:prstGeom>
          <a:noFill/>
          <a:ln>
            <a:noFill/>
          </a:ln>
        </p:spPr>
        <p:txBody>
          <a:bodyPr anchorCtr="0" anchor="ctr" bIns="0" lIns="0" spcFirstLastPara="1" rIns="0" wrap="square" tIns="0">
            <a:spAutoFit/>
          </a:bodyPr>
          <a:lstStyle/>
          <a:p>
            <a:pPr indent="0" lvl="0" marL="0" marR="0" rtl="0" algn="l">
              <a:lnSpc>
                <a:spcPct val="135714"/>
              </a:lnSpc>
              <a:spcBef>
                <a:spcPts val="0"/>
              </a:spcBef>
              <a:spcAft>
                <a:spcPts val="0"/>
              </a:spcAft>
              <a:buClr>
                <a:srgbClr val="000000"/>
              </a:buClr>
              <a:buSzPts val="1400"/>
              <a:buFont typeface="Arial"/>
              <a:buNone/>
            </a:pPr>
            <a:r>
              <a:rPr b="0" i="0" lang="en-US" sz="1400" u="none" cap="none" strike="noStrike">
                <a:solidFill>
                  <a:srgbClr val="3F3F3F"/>
                </a:solidFill>
                <a:latin typeface="Quattrocento Sans"/>
                <a:ea typeface="Quattrocento Sans"/>
                <a:cs typeface="Quattrocento Sans"/>
                <a:sym typeface="Quattrocento Sans"/>
              </a:rPr>
              <a:t>Lorem ipsum dolor sit amet.</a:t>
            </a:r>
            <a:endParaRPr b="0" i="0" sz="1400" u="none" cap="none" strike="noStrike">
              <a:solidFill>
                <a:srgbClr val="000000"/>
              </a:solidFill>
              <a:latin typeface="Arial"/>
              <a:ea typeface="Arial"/>
              <a:cs typeface="Arial"/>
              <a:sym typeface="Arial"/>
            </a:endParaRPr>
          </a:p>
        </p:txBody>
      </p:sp>
      <p:sp>
        <p:nvSpPr>
          <p:cNvPr id="326" name="Google Shape;326;p10"/>
          <p:cNvSpPr/>
          <p:nvPr/>
        </p:nvSpPr>
        <p:spPr>
          <a:xfrm>
            <a:off x="10576718" y="3489039"/>
            <a:ext cx="1348582" cy="467051"/>
          </a:xfrm>
          <a:prstGeom prst="rect">
            <a:avLst/>
          </a:prstGeom>
          <a:noFill/>
          <a:ln>
            <a:noFill/>
          </a:ln>
        </p:spPr>
        <p:txBody>
          <a:bodyPr anchorCtr="0" anchor="ctr" bIns="0" lIns="0" spcFirstLastPara="1" rIns="0" wrap="square" tIns="0">
            <a:spAutoFit/>
          </a:bodyPr>
          <a:lstStyle/>
          <a:p>
            <a:pPr indent="0" lvl="0" marL="0" marR="0" rtl="0" algn="l">
              <a:lnSpc>
                <a:spcPct val="135714"/>
              </a:lnSpc>
              <a:spcBef>
                <a:spcPts val="0"/>
              </a:spcBef>
              <a:spcAft>
                <a:spcPts val="0"/>
              </a:spcAft>
              <a:buClr>
                <a:srgbClr val="000000"/>
              </a:buClr>
              <a:buSzPts val="1400"/>
              <a:buFont typeface="Arial"/>
              <a:buNone/>
            </a:pPr>
            <a:r>
              <a:rPr b="0" i="0" lang="en-US" sz="1400" u="none" cap="none" strike="noStrike">
                <a:solidFill>
                  <a:srgbClr val="3F3F3F"/>
                </a:solidFill>
                <a:latin typeface="Quattrocento Sans"/>
                <a:ea typeface="Quattrocento Sans"/>
                <a:cs typeface="Quattrocento Sans"/>
                <a:sym typeface="Quattrocento Sans"/>
              </a:rPr>
              <a:t>Lorem ipsum dolor sit amet.</a:t>
            </a:r>
            <a:endParaRPr b="0" i="0" sz="1400" u="none" cap="none" strike="noStrike">
              <a:solidFill>
                <a:srgbClr val="000000"/>
              </a:solidFill>
              <a:latin typeface="Arial"/>
              <a:ea typeface="Arial"/>
              <a:cs typeface="Arial"/>
              <a:sym typeface="Arial"/>
            </a:endParaRPr>
          </a:p>
        </p:txBody>
      </p:sp>
      <p:sp>
        <p:nvSpPr>
          <p:cNvPr id="327" name="Google Shape;327;p10"/>
          <p:cNvSpPr/>
          <p:nvPr/>
        </p:nvSpPr>
        <p:spPr>
          <a:xfrm>
            <a:off x="10576718" y="5310019"/>
            <a:ext cx="1348582" cy="467051"/>
          </a:xfrm>
          <a:prstGeom prst="rect">
            <a:avLst/>
          </a:prstGeom>
          <a:noFill/>
          <a:ln>
            <a:noFill/>
          </a:ln>
        </p:spPr>
        <p:txBody>
          <a:bodyPr anchorCtr="0" anchor="ctr" bIns="0" lIns="0" spcFirstLastPara="1" rIns="0" wrap="square" tIns="0">
            <a:spAutoFit/>
          </a:bodyPr>
          <a:lstStyle/>
          <a:p>
            <a:pPr indent="0" lvl="0" marL="0" marR="0" rtl="0" algn="l">
              <a:lnSpc>
                <a:spcPct val="135714"/>
              </a:lnSpc>
              <a:spcBef>
                <a:spcPts val="0"/>
              </a:spcBef>
              <a:spcAft>
                <a:spcPts val="0"/>
              </a:spcAft>
              <a:buClr>
                <a:srgbClr val="000000"/>
              </a:buClr>
              <a:buSzPts val="1400"/>
              <a:buFont typeface="Arial"/>
              <a:buNone/>
            </a:pPr>
            <a:r>
              <a:rPr b="0" i="0" lang="en-US" sz="1400" u="none" cap="none" strike="noStrike">
                <a:solidFill>
                  <a:srgbClr val="3F3F3F"/>
                </a:solidFill>
                <a:latin typeface="Quattrocento Sans"/>
                <a:ea typeface="Quattrocento Sans"/>
                <a:cs typeface="Quattrocento Sans"/>
                <a:sym typeface="Quattrocento Sans"/>
              </a:rPr>
              <a:t>Lorem ipsum dolor sit amet.</a:t>
            </a:r>
            <a:endParaRPr b="0" i="0" sz="1400" u="none" cap="none" strike="noStrike">
              <a:solidFill>
                <a:srgbClr val="000000"/>
              </a:solidFill>
              <a:latin typeface="Arial"/>
              <a:ea typeface="Arial"/>
              <a:cs typeface="Arial"/>
              <a:sym typeface="Arial"/>
            </a:endParaRPr>
          </a:p>
        </p:txBody>
      </p:sp>
      <p:sp>
        <p:nvSpPr>
          <p:cNvPr id="328" name="Google Shape;328;p10"/>
          <p:cNvSpPr/>
          <p:nvPr/>
        </p:nvSpPr>
        <p:spPr>
          <a:xfrm>
            <a:off x="266700" y="2346528"/>
            <a:ext cx="1348582" cy="467051"/>
          </a:xfrm>
          <a:prstGeom prst="rect">
            <a:avLst/>
          </a:prstGeom>
          <a:noFill/>
          <a:ln>
            <a:noFill/>
          </a:ln>
        </p:spPr>
        <p:txBody>
          <a:bodyPr anchorCtr="0" anchor="ctr" bIns="0" lIns="0" spcFirstLastPara="1" rIns="0" wrap="square" tIns="0">
            <a:spAutoFit/>
          </a:bodyPr>
          <a:lstStyle/>
          <a:p>
            <a:pPr indent="0" lvl="0" marL="0" marR="0" rtl="0" algn="r">
              <a:lnSpc>
                <a:spcPct val="135714"/>
              </a:lnSpc>
              <a:spcBef>
                <a:spcPts val="0"/>
              </a:spcBef>
              <a:spcAft>
                <a:spcPts val="0"/>
              </a:spcAft>
              <a:buClr>
                <a:srgbClr val="000000"/>
              </a:buClr>
              <a:buSzPts val="1400"/>
              <a:buFont typeface="Arial"/>
              <a:buNone/>
            </a:pPr>
            <a:r>
              <a:rPr b="0" i="0" lang="en-US" sz="1400" u="none" cap="none" strike="noStrike">
                <a:solidFill>
                  <a:srgbClr val="3F3F3F"/>
                </a:solidFill>
                <a:latin typeface="Quattrocento Sans"/>
                <a:ea typeface="Quattrocento Sans"/>
                <a:cs typeface="Quattrocento Sans"/>
                <a:sym typeface="Quattrocento Sans"/>
              </a:rPr>
              <a:t>Lorem ipsum dolor sit amet.</a:t>
            </a:r>
            <a:endParaRPr b="0" i="0" sz="1400" u="none" cap="none" strike="noStrike">
              <a:solidFill>
                <a:srgbClr val="000000"/>
              </a:solidFill>
              <a:latin typeface="Arial"/>
              <a:ea typeface="Arial"/>
              <a:cs typeface="Arial"/>
              <a:sym typeface="Arial"/>
            </a:endParaRPr>
          </a:p>
        </p:txBody>
      </p:sp>
      <p:sp>
        <p:nvSpPr>
          <p:cNvPr id="329" name="Google Shape;329;p10"/>
          <p:cNvSpPr/>
          <p:nvPr/>
        </p:nvSpPr>
        <p:spPr>
          <a:xfrm>
            <a:off x="266700" y="4631551"/>
            <a:ext cx="1348582" cy="467051"/>
          </a:xfrm>
          <a:prstGeom prst="rect">
            <a:avLst/>
          </a:prstGeom>
          <a:noFill/>
          <a:ln>
            <a:noFill/>
          </a:ln>
        </p:spPr>
        <p:txBody>
          <a:bodyPr anchorCtr="0" anchor="ctr" bIns="0" lIns="0" spcFirstLastPara="1" rIns="0" wrap="square" tIns="0">
            <a:spAutoFit/>
          </a:bodyPr>
          <a:lstStyle/>
          <a:p>
            <a:pPr indent="0" lvl="0" marL="0" marR="0" rtl="0" algn="r">
              <a:lnSpc>
                <a:spcPct val="135714"/>
              </a:lnSpc>
              <a:spcBef>
                <a:spcPts val="0"/>
              </a:spcBef>
              <a:spcAft>
                <a:spcPts val="0"/>
              </a:spcAft>
              <a:buClr>
                <a:srgbClr val="000000"/>
              </a:buClr>
              <a:buSzPts val="1400"/>
              <a:buFont typeface="Arial"/>
              <a:buNone/>
            </a:pPr>
            <a:r>
              <a:rPr b="0" i="0" lang="en-US" sz="1400" u="none" cap="none" strike="noStrike">
                <a:solidFill>
                  <a:srgbClr val="3F3F3F"/>
                </a:solidFill>
                <a:latin typeface="Quattrocento Sans"/>
                <a:ea typeface="Quattrocento Sans"/>
                <a:cs typeface="Quattrocento Sans"/>
                <a:sym typeface="Quattrocento Sans"/>
              </a:rPr>
              <a:t>Lorem ipsum dolor sit amet.</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4" name="Shape 334"/>
        <p:cNvGrpSpPr/>
        <p:nvPr/>
      </p:nvGrpSpPr>
      <p:grpSpPr>
        <a:xfrm>
          <a:off x="0" y="0"/>
          <a:ext cx="0" cy="0"/>
          <a:chOff x="0" y="0"/>
          <a:chExt cx="0" cy="0"/>
        </a:xfrm>
      </p:grpSpPr>
      <p:sp>
        <p:nvSpPr>
          <p:cNvPr id="335" name="Google Shape;335;p11"/>
          <p:cNvSpPr/>
          <p:nvPr/>
        </p:nvSpPr>
        <p:spPr>
          <a:xfrm>
            <a:off x="0" y="990601"/>
            <a:ext cx="12192000" cy="3513665"/>
          </a:xfrm>
          <a:prstGeom prst="rect">
            <a:avLst/>
          </a:prstGeom>
          <a:solidFill>
            <a:srgbClr val="F2F2F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attrocento Sans"/>
              <a:ea typeface="Quattrocento Sans"/>
              <a:cs typeface="Quattrocento Sans"/>
              <a:sym typeface="Quattrocento Sans"/>
            </a:endParaRPr>
          </a:p>
        </p:txBody>
      </p:sp>
      <p:cxnSp>
        <p:nvCxnSpPr>
          <p:cNvPr id="336" name="Google Shape;336;p11"/>
          <p:cNvCxnSpPr/>
          <p:nvPr/>
        </p:nvCxnSpPr>
        <p:spPr>
          <a:xfrm>
            <a:off x="8105775" y="522898"/>
            <a:ext cx="4086225" cy="0"/>
          </a:xfrm>
          <a:prstGeom prst="straightConnector1">
            <a:avLst/>
          </a:prstGeom>
          <a:noFill/>
          <a:ln cap="flat" cmpd="sng" w="9525">
            <a:solidFill>
              <a:srgbClr val="085763"/>
            </a:solidFill>
            <a:prstDash val="solid"/>
            <a:miter lim="800000"/>
            <a:headEnd len="med" w="med" type="oval"/>
            <a:tailEnd len="sm" w="sm" type="none"/>
          </a:ln>
        </p:spPr>
      </p:cxnSp>
      <p:sp>
        <p:nvSpPr>
          <p:cNvPr id="337" name="Google Shape;337;p11"/>
          <p:cNvSpPr txBox="1"/>
          <p:nvPr/>
        </p:nvSpPr>
        <p:spPr>
          <a:xfrm>
            <a:off x="228600" y="190500"/>
            <a:ext cx="11734800" cy="775597"/>
          </a:xfrm>
          <a:prstGeom prst="rect">
            <a:avLst/>
          </a:prstGeom>
          <a:noFill/>
          <a:ln>
            <a:noFill/>
          </a:ln>
        </p:spPr>
        <p:txBody>
          <a:bodyPr anchorCtr="0" anchor="t" bIns="0" lIns="0" spcFirstLastPara="1" rIns="0" wrap="square" tIns="0">
            <a:spAutoFit/>
          </a:bodyPr>
          <a:lstStyle/>
          <a:p>
            <a:pPr indent="0" lvl="0" marL="0" marR="0" rtl="0" algn="ctr">
              <a:lnSpc>
                <a:spcPct val="90000"/>
              </a:lnSpc>
              <a:spcBef>
                <a:spcPts val="0"/>
              </a:spcBef>
              <a:spcAft>
                <a:spcPts val="0"/>
              </a:spcAft>
              <a:buClr>
                <a:srgbClr val="3F3F3F"/>
              </a:buClr>
              <a:buSzPts val="2800"/>
              <a:buFont typeface="Century Gothic"/>
              <a:buNone/>
            </a:pPr>
            <a:r>
              <a:rPr b="1" i="0" lang="en-US" sz="2800" u="none" cap="none" strike="noStrike">
                <a:solidFill>
                  <a:srgbClr val="3F3F3F"/>
                </a:solidFill>
                <a:latin typeface="Century Gothic"/>
                <a:ea typeface="Century Gothic"/>
                <a:cs typeface="Century Gothic"/>
                <a:sym typeface="Century Gothic"/>
              </a:rPr>
              <a:t>Project Analysis</a:t>
            </a:r>
            <a:br>
              <a:rPr b="0" i="0" lang="en-US" sz="2800" u="none" cap="none" strike="noStrike">
                <a:solidFill>
                  <a:srgbClr val="3F3F3F"/>
                </a:solidFill>
                <a:latin typeface="Century Gothic"/>
                <a:ea typeface="Century Gothic"/>
                <a:cs typeface="Century Gothic"/>
                <a:sym typeface="Century Gothic"/>
              </a:rPr>
            </a:br>
            <a:endParaRPr b="0" i="0" sz="2800" u="none" cap="none" strike="noStrike">
              <a:solidFill>
                <a:srgbClr val="3F3F3F"/>
              </a:solidFill>
              <a:latin typeface="Century Gothic"/>
              <a:ea typeface="Century Gothic"/>
              <a:cs typeface="Century Gothic"/>
              <a:sym typeface="Century Gothic"/>
            </a:endParaRPr>
          </a:p>
        </p:txBody>
      </p:sp>
      <p:cxnSp>
        <p:nvCxnSpPr>
          <p:cNvPr id="338" name="Google Shape;338;p11"/>
          <p:cNvCxnSpPr/>
          <p:nvPr/>
        </p:nvCxnSpPr>
        <p:spPr>
          <a:xfrm>
            <a:off x="0" y="522898"/>
            <a:ext cx="4086225" cy="0"/>
          </a:xfrm>
          <a:prstGeom prst="straightConnector1">
            <a:avLst/>
          </a:prstGeom>
          <a:noFill/>
          <a:ln cap="flat" cmpd="sng" w="9525">
            <a:solidFill>
              <a:srgbClr val="085763"/>
            </a:solidFill>
            <a:prstDash val="solid"/>
            <a:miter lim="800000"/>
            <a:headEnd len="sm" w="sm" type="none"/>
            <a:tailEnd len="med" w="med" type="oval"/>
          </a:ln>
        </p:spPr>
      </p:cxnSp>
      <p:graphicFrame>
        <p:nvGraphicFramePr>
          <p:cNvPr descr="Chart." id="339" name="Google Shape;339;p11"/>
          <p:cNvGraphicFramePr/>
          <p:nvPr/>
        </p:nvGraphicFramePr>
        <p:xfrm>
          <a:off x="654050" y="1075266"/>
          <a:ext cx="10883900" cy="3344334"/>
        </p:xfrm>
        <a:graphic>
          <a:graphicData uri="http://schemas.openxmlformats.org/drawingml/2006/chart">
            <c:chart r:id="rId3"/>
          </a:graphicData>
        </a:graphic>
      </p:graphicFrame>
      <p:cxnSp>
        <p:nvCxnSpPr>
          <p:cNvPr id="340" name="Google Shape;340;p11"/>
          <p:cNvCxnSpPr/>
          <p:nvPr/>
        </p:nvCxnSpPr>
        <p:spPr>
          <a:xfrm>
            <a:off x="4152902" y="4879971"/>
            <a:ext cx="0" cy="1206500"/>
          </a:xfrm>
          <a:prstGeom prst="straightConnector1">
            <a:avLst/>
          </a:prstGeom>
          <a:noFill/>
          <a:ln cap="flat" cmpd="sng" w="9525">
            <a:solidFill>
              <a:srgbClr val="085763"/>
            </a:solidFill>
            <a:prstDash val="solid"/>
            <a:miter lim="800000"/>
            <a:headEnd len="sm" w="sm" type="none"/>
            <a:tailEnd len="sm" w="sm" type="none"/>
          </a:ln>
        </p:spPr>
      </p:cxnSp>
      <p:cxnSp>
        <p:nvCxnSpPr>
          <p:cNvPr id="341" name="Google Shape;341;p11"/>
          <p:cNvCxnSpPr/>
          <p:nvPr/>
        </p:nvCxnSpPr>
        <p:spPr>
          <a:xfrm>
            <a:off x="8039100" y="4879971"/>
            <a:ext cx="0" cy="1206500"/>
          </a:xfrm>
          <a:prstGeom prst="straightConnector1">
            <a:avLst/>
          </a:prstGeom>
          <a:noFill/>
          <a:ln cap="flat" cmpd="sng" w="9525">
            <a:solidFill>
              <a:srgbClr val="085763"/>
            </a:solidFill>
            <a:prstDash val="solid"/>
            <a:miter lim="800000"/>
            <a:headEnd len="sm" w="sm" type="none"/>
            <a:tailEnd len="sm" w="sm" type="none"/>
          </a:ln>
        </p:spPr>
      </p:cxnSp>
      <p:sp>
        <p:nvSpPr>
          <p:cNvPr id="342" name="Google Shape;342;p11"/>
          <p:cNvSpPr/>
          <p:nvPr/>
        </p:nvSpPr>
        <p:spPr>
          <a:xfrm>
            <a:off x="838205" y="5521007"/>
            <a:ext cx="2743195" cy="710707"/>
          </a:xfrm>
          <a:prstGeom prst="rect">
            <a:avLst/>
          </a:prstGeom>
          <a:noFill/>
          <a:ln>
            <a:noFill/>
          </a:ln>
        </p:spPr>
        <p:txBody>
          <a:bodyPr anchorCtr="0" anchor="t" bIns="0" lIns="0" spcFirstLastPara="1" rIns="0" wrap="square" tIns="0">
            <a:spAutoFit/>
          </a:bodyPr>
          <a:lstStyle/>
          <a:p>
            <a:pPr indent="0" lvl="0" marL="0" marR="0" rtl="0" algn="l">
              <a:lnSpc>
                <a:spcPct val="135714"/>
              </a:lnSpc>
              <a:spcBef>
                <a:spcPts val="0"/>
              </a:spcBef>
              <a:spcAft>
                <a:spcPts val="0"/>
              </a:spcAft>
              <a:buClr>
                <a:srgbClr val="000000"/>
              </a:buClr>
              <a:buSzPts val="1400"/>
              <a:buFont typeface="Arial"/>
              <a:buNone/>
            </a:pPr>
            <a:r>
              <a:rPr b="0" i="0" lang="en-US" sz="1400" u="none" cap="none" strike="noStrike">
                <a:solidFill>
                  <a:srgbClr val="3F3F3F"/>
                </a:solidFill>
                <a:latin typeface="Quattrocento Sans"/>
                <a:ea typeface="Quattrocento Sans"/>
                <a:cs typeface="Quattrocento Sans"/>
                <a:sym typeface="Quattrocento Sans"/>
              </a:rPr>
              <a:t>Lorem ipsum dolor sit amet, consectetur adipiscing elit, sed do eiusmod tempor.</a:t>
            </a:r>
            <a:endParaRPr b="0" i="0" sz="1400" u="none" cap="none" strike="noStrike">
              <a:solidFill>
                <a:srgbClr val="000000"/>
              </a:solidFill>
              <a:latin typeface="Arial"/>
              <a:ea typeface="Arial"/>
              <a:cs typeface="Arial"/>
              <a:sym typeface="Arial"/>
            </a:endParaRPr>
          </a:p>
        </p:txBody>
      </p:sp>
      <p:sp>
        <p:nvSpPr>
          <p:cNvPr id="343" name="Google Shape;343;p11"/>
          <p:cNvSpPr/>
          <p:nvPr/>
        </p:nvSpPr>
        <p:spPr>
          <a:xfrm>
            <a:off x="838205" y="5000266"/>
            <a:ext cx="2743195" cy="492443"/>
          </a:xfrm>
          <a:prstGeom prst="rect">
            <a:avLst/>
          </a:prstGeom>
          <a:noFill/>
          <a:ln>
            <a:noFill/>
          </a:ln>
        </p:spPr>
        <p:txBody>
          <a:bodyPr anchorCtr="0" anchor="t" bIns="0" lIns="0" spcFirstLastPara="1" rIns="0" wrap="square" tIns="0">
            <a:spAutoFit/>
          </a:bodyPr>
          <a:lstStyle/>
          <a:p>
            <a:pPr indent="0" lvl="0" marL="0" marR="0" rtl="0" algn="l">
              <a:lnSpc>
                <a:spcPct val="100000"/>
              </a:lnSpc>
              <a:spcBef>
                <a:spcPts val="0"/>
              </a:spcBef>
              <a:spcAft>
                <a:spcPts val="0"/>
              </a:spcAft>
              <a:buClr>
                <a:srgbClr val="000000"/>
              </a:buClr>
              <a:buSzPts val="3200"/>
              <a:buFont typeface="Arial"/>
              <a:buNone/>
            </a:pPr>
            <a:r>
              <a:rPr b="0" i="0" lang="en-US" sz="3200" u="none" cap="none" strike="noStrike">
                <a:solidFill>
                  <a:srgbClr val="0C8295"/>
                </a:solidFill>
                <a:latin typeface="Quattrocento Sans"/>
                <a:ea typeface="Quattrocento Sans"/>
                <a:cs typeface="Quattrocento Sans"/>
                <a:sym typeface="Quattrocento Sans"/>
              </a:rPr>
              <a:t>5,980</a:t>
            </a:r>
            <a:endParaRPr b="0" i="0" sz="1400" u="none" cap="none" strike="noStrike">
              <a:solidFill>
                <a:srgbClr val="000000"/>
              </a:solidFill>
              <a:latin typeface="Arial"/>
              <a:ea typeface="Arial"/>
              <a:cs typeface="Arial"/>
              <a:sym typeface="Arial"/>
            </a:endParaRPr>
          </a:p>
        </p:txBody>
      </p:sp>
      <p:sp>
        <p:nvSpPr>
          <p:cNvPr id="344" name="Google Shape;344;p11"/>
          <p:cNvSpPr/>
          <p:nvPr/>
        </p:nvSpPr>
        <p:spPr>
          <a:xfrm>
            <a:off x="838205" y="4748574"/>
            <a:ext cx="2743195" cy="223394"/>
          </a:xfrm>
          <a:prstGeom prst="rect">
            <a:avLst/>
          </a:prstGeom>
          <a:noFill/>
          <a:ln>
            <a:noFill/>
          </a:ln>
        </p:spPr>
        <p:txBody>
          <a:bodyPr anchorCtr="0" anchor="t" bIns="0" lIns="0" spcFirstLastPara="1" rIns="0" wrap="square" tIns="0">
            <a:spAutoFit/>
          </a:bodyPr>
          <a:lstStyle/>
          <a:p>
            <a:pPr indent="0" lvl="0" marL="0" marR="0" rtl="0" algn="l">
              <a:lnSpc>
                <a:spcPct val="135714"/>
              </a:lnSpc>
              <a:spcBef>
                <a:spcPts val="0"/>
              </a:spcBef>
              <a:spcAft>
                <a:spcPts val="0"/>
              </a:spcAft>
              <a:buClr>
                <a:srgbClr val="000000"/>
              </a:buClr>
              <a:buSzPts val="1400"/>
              <a:buFont typeface="Arial"/>
              <a:buNone/>
            </a:pPr>
            <a:r>
              <a:rPr b="1" i="0" lang="en-US" sz="1400" u="none" cap="none" strike="noStrike">
                <a:solidFill>
                  <a:srgbClr val="0C8295"/>
                </a:solidFill>
                <a:latin typeface="Century Gothic"/>
                <a:ea typeface="Century Gothic"/>
                <a:cs typeface="Century Gothic"/>
                <a:sym typeface="Century Gothic"/>
              </a:rPr>
              <a:t>LOREM IPSUM</a:t>
            </a:r>
            <a:endParaRPr b="0" i="0" sz="1400" u="none" cap="none" strike="noStrike">
              <a:solidFill>
                <a:srgbClr val="000000"/>
              </a:solidFill>
              <a:latin typeface="Arial"/>
              <a:ea typeface="Arial"/>
              <a:cs typeface="Arial"/>
              <a:sym typeface="Arial"/>
            </a:endParaRPr>
          </a:p>
        </p:txBody>
      </p:sp>
      <p:sp>
        <p:nvSpPr>
          <p:cNvPr id="345" name="Google Shape;345;p11"/>
          <p:cNvSpPr/>
          <p:nvPr/>
        </p:nvSpPr>
        <p:spPr>
          <a:xfrm>
            <a:off x="4724403" y="5521007"/>
            <a:ext cx="2743195" cy="710707"/>
          </a:xfrm>
          <a:prstGeom prst="rect">
            <a:avLst/>
          </a:prstGeom>
          <a:noFill/>
          <a:ln>
            <a:noFill/>
          </a:ln>
        </p:spPr>
        <p:txBody>
          <a:bodyPr anchorCtr="0" anchor="t" bIns="0" lIns="0" spcFirstLastPara="1" rIns="0" wrap="square" tIns="0">
            <a:spAutoFit/>
          </a:bodyPr>
          <a:lstStyle/>
          <a:p>
            <a:pPr indent="0" lvl="0" marL="0" marR="0" rtl="0" algn="l">
              <a:lnSpc>
                <a:spcPct val="135714"/>
              </a:lnSpc>
              <a:spcBef>
                <a:spcPts val="0"/>
              </a:spcBef>
              <a:spcAft>
                <a:spcPts val="0"/>
              </a:spcAft>
              <a:buClr>
                <a:srgbClr val="000000"/>
              </a:buClr>
              <a:buSzPts val="1400"/>
              <a:buFont typeface="Arial"/>
              <a:buNone/>
            </a:pPr>
            <a:r>
              <a:rPr b="0" i="0" lang="en-US" sz="1400" u="none" cap="none" strike="noStrike">
                <a:solidFill>
                  <a:srgbClr val="3F3F3F"/>
                </a:solidFill>
                <a:latin typeface="Quattrocento Sans"/>
                <a:ea typeface="Quattrocento Sans"/>
                <a:cs typeface="Quattrocento Sans"/>
                <a:sym typeface="Quattrocento Sans"/>
              </a:rPr>
              <a:t>Lorem ipsum dolor sit amet, consectetur adipiscing elit, sed do eiusmod tempor.</a:t>
            </a:r>
            <a:endParaRPr b="0" i="0" sz="1400" u="none" cap="none" strike="noStrike">
              <a:solidFill>
                <a:srgbClr val="000000"/>
              </a:solidFill>
              <a:latin typeface="Arial"/>
              <a:ea typeface="Arial"/>
              <a:cs typeface="Arial"/>
              <a:sym typeface="Arial"/>
            </a:endParaRPr>
          </a:p>
        </p:txBody>
      </p:sp>
      <p:sp>
        <p:nvSpPr>
          <p:cNvPr id="346" name="Google Shape;346;p11"/>
          <p:cNvSpPr/>
          <p:nvPr/>
        </p:nvSpPr>
        <p:spPr>
          <a:xfrm>
            <a:off x="4724403" y="5000266"/>
            <a:ext cx="2743195" cy="492443"/>
          </a:xfrm>
          <a:prstGeom prst="rect">
            <a:avLst/>
          </a:prstGeom>
          <a:noFill/>
          <a:ln>
            <a:noFill/>
          </a:ln>
        </p:spPr>
        <p:txBody>
          <a:bodyPr anchorCtr="0" anchor="t" bIns="0" lIns="0" spcFirstLastPara="1" rIns="0" wrap="square" tIns="0">
            <a:spAutoFit/>
          </a:bodyPr>
          <a:lstStyle/>
          <a:p>
            <a:pPr indent="0" lvl="0" marL="0" marR="0" rtl="0" algn="l">
              <a:lnSpc>
                <a:spcPct val="100000"/>
              </a:lnSpc>
              <a:spcBef>
                <a:spcPts val="0"/>
              </a:spcBef>
              <a:spcAft>
                <a:spcPts val="0"/>
              </a:spcAft>
              <a:buClr>
                <a:srgbClr val="000000"/>
              </a:buClr>
              <a:buSzPts val="3200"/>
              <a:buFont typeface="Arial"/>
              <a:buNone/>
            </a:pPr>
            <a:r>
              <a:rPr b="0" i="0" lang="en-US" sz="3200" u="none" cap="none" strike="noStrike">
                <a:solidFill>
                  <a:srgbClr val="CA7A09"/>
                </a:solidFill>
                <a:latin typeface="Quattrocento Sans"/>
                <a:ea typeface="Quattrocento Sans"/>
                <a:cs typeface="Quattrocento Sans"/>
                <a:sym typeface="Quattrocento Sans"/>
              </a:rPr>
              <a:t>-1.19</a:t>
            </a:r>
            <a:endParaRPr b="0" i="0" sz="1400" u="none" cap="none" strike="noStrike">
              <a:solidFill>
                <a:srgbClr val="000000"/>
              </a:solidFill>
              <a:latin typeface="Arial"/>
              <a:ea typeface="Arial"/>
              <a:cs typeface="Arial"/>
              <a:sym typeface="Arial"/>
            </a:endParaRPr>
          </a:p>
        </p:txBody>
      </p:sp>
      <p:sp>
        <p:nvSpPr>
          <p:cNvPr id="347" name="Google Shape;347;p11"/>
          <p:cNvSpPr/>
          <p:nvPr/>
        </p:nvSpPr>
        <p:spPr>
          <a:xfrm>
            <a:off x="4724403" y="4748574"/>
            <a:ext cx="2743195" cy="223394"/>
          </a:xfrm>
          <a:prstGeom prst="rect">
            <a:avLst/>
          </a:prstGeom>
          <a:noFill/>
          <a:ln>
            <a:noFill/>
          </a:ln>
        </p:spPr>
        <p:txBody>
          <a:bodyPr anchorCtr="0" anchor="t" bIns="0" lIns="0" spcFirstLastPara="1" rIns="0" wrap="square" tIns="0">
            <a:spAutoFit/>
          </a:bodyPr>
          <a:lstStyle/>
          <a:p>
            <a:pPr indent="0" lvl="0" marL="0" marR="0" rtl="0" algn="l">
              <a:lnSpc>
                <a:spcPct val="135714"/>
              </a:lnSpc>
              <a:spcBef>
                <a:spcPts val="0"/>
              </a:spcBef>
              <a:spcAft>
                <a:spcPts val="0"/>
              </a:spcAft>
              <a:buClr>
                <a:srgbClr val="000000"/>
              </a:buClr>
              <a:buSzPts val="1400"/>
              <a:buFont typeface="Arial"/>
              <a:buNone/>
            </a:pPr>
            <a:r>
              <a:rPr b="1" i="0" lang="en-US" sz="1400" u="none" cap="none" strike="noStrike">
                <a:solidFill>
                  <a:srgbClr val="CA7A09"/>
                </a:solidFill>
                <a:latin typeface="Century Gothic"/>
                <a:ea typeface="Century Gothic"/>
                <a:cs typeface="Century Gothic"/>
                <a:sym typeface="Century Gothic"/>
              </a:rPr>
              <a:t>LOREM IPSUM</a:t>
            </a:r>
            <a:endParaRPr b="0" i="0" sz="1400" u="none" cap="none" strike="noStrike">
              <a:solidFill>
                <a:srgbClr val="000000"/>
              </a:solidFill>
              <a:latin typeface="Arial"/>
              <a:ea typeface="Arial"/>
              <a:cs typeface="Arial"/>
              <a:sym typeface="Arial"/>
            </a:endParaRPr>
          </a:p>
        </p:txBody>
      </p:sp>
      <p:sp>
        <p:nvSpPr>
          <p:cNvPr id="348" name="Google Shape;348;p11"/>
          <p:cNvSpPr/>
          <p:nvPr/>
        </p:nvSpPr>
        <p:spPr>
          <a:xfrm>
            <a:off x="8610600" y="5521007"/>
            <a:ext cx="2743195" cy="710707"/>
          </a:xfrm>
          <a:prstGeom prst="rect">
            <a:avLst/>
          </a:prstGeom>
          <a:noFill/>
          <a:ln>
            <a:noFill/>
          </a:ln>
        </p:spPr>
        <p:txBody>
          <a:bodyPr anchorCtr="0" anchor="t" bIns="0" lIns="0" spcFirstLastPara="1" rIns="0" wrap="square" tIns="0">
            <a:spAutoFit/>
          </a:bodyPr>
          <a:lstStyle/>
          <a:p>
            <a:pPr indent="0" lvl="0" marL="0" marR="0" rtl="0" algn="l">
              <a:lnSpc>
                <a:spcPct val="135714"/>
              </a:lnSpc>
              <a:spcBef>
                <a:spcPts val="0"/>
              </a:spcBef>
              <a:spcAft>
                <a:spcPts val="0"/>
              </a:spcAft>
              <a:buClr>
                <a:srgbClr val="000000"/>
              </a:buClr>
              <a:buSzPts val="1400"/>
              <a:buFont typeface="Arial"/>
              <a:buNone/>
            </a:pPr>
            <a:r>
              <a:rPr b="0" i="0" lang="en-US" sz="1400" u="none" cap="none" strike="noStrike">
                <a:solidFill>
                  <a:srgbClr val="3F3F3F"/>
                </a:solidFill>
                <a:latin typeface="Quattrocento Sans"/>
                <a:ea typeface="Quattrocento Sans"/>
                <a:cs typeface="Quattrocento Sans"/>
                <a:sym typeface="Quattrocento Sans"/>
              </a:rPr>
              <a:t>Lorem ipsum dolor sit amet, consectetur adipiscing elit, sed do eiusmod tempor.</a:t>
            </a:r>
            <a:endParaRPr b="0" i="0" sz="1400" u="none" cap="none" strike="noStrike">
              <a:solidFill>
                <a:srgbClr val="000000"/>
              </a:solidFill>
              <a:latin typeface="Arial"/>
              <a:ea typeface="Arial"/>
              <a:cs typeface="Arial"/>
              <a:sym typeface="Arial"/>
            </a:endParaRPr>
          </a:p>
        </p:txBody>
      </p:sp>
      <p:sp>
        <p:nvSpPr>
          <p:cNvPr id="349" name="Google Shape;349;p11"/>
          <p:cNvSpPr/>
          <p:nvPr/>
        </p:nvSpPr>
        <p:spPr>
          <a:xfrm>
            <a:off x="8610600" y="5000266"/>
            <a:ext cx="2743195" cy="492443"/>
          </a:xfrm>
          <a:prstGeom prst="rect">
            <a:avLst/>
          </a:prstGeom>
          <a:noFill/>
          <a:ln>
            <a:noFill/>
          </a:ln>
        </p:spPr>
        <p:txBody>
          <a:bodyPr anchorCtr="0" anchor="t" bIns="0" lIns="0" spcFirstLastPara="1" rIns="0" wrap="square" tIns="0">
            <a:spAutoFit/>
          </a:bodyPr>
          <a:lstStyle/>
          <a:p>
            <a:pPr indent="0" lvl="0" marL="0" marR="0" rtl="0" algn="l">
              <a:lnSpc>
                <a:spcPct val="100000"/>
              </a:lnSpc>
              <a:spcBef>
                <a:spcPts val="0"/>
              </a:spcBef>
              <a:spcAft>
                <a:spcPts val="0"/>
              </a:spcAft>
              <a:buClr>
                <a:srgbClr val="000000"/>
              </a:buClr>
              <a:buSzPts val="3200"/>
              <a:buFont typeface="Arial"/>
              <a:buNone/>
            </a:pPr>
            <a:r>
              <a:rPr b="0" i="0" lang="en-US" sz="3200" u="none" cap="none" strike="noStrike">
                <a:solidFill>
                  <a:srgbClr val="3F3F3F"/>
                </a:solidFill>
                <a:latin typeface="Quattrocento Sans"/>
                <a:ea typeface="Quattrocento Sans"/>
                <a:cs typeface="Quattrocento Sans"/>
                <a:sym typeface="Quattrocento Sans"/>
              </a:rPr>
              <a:t>$ 113,200.50</a:t>
            </a:r>
            <a:endParaRPr b="0" i="0" sz="1400" u="none" cap="none" strike="noStrike">
              <a:solidFill>
                <a:srgbClr val="000000"/>
              </a:solidFill>
              <a:latin typeface="Arial"/>
              <a:ea typeface="Arial"/>
              <a:cs typeface="Arial"/>
              <a:sym typeface="Arial"/>
            </a:endParaRPr>
          </a:p>
        </p:txBody>
      </p:sp>
      <p:sp>
        <p:nvSpPr>
          <p:cNvPr id="350" name="Google Shape;350;p11"/>
          <p:cNvSpPr/>
          <p:nvPr/>
        </p:nvSpPr>
        <p:spPr>
          <a:xfrm>
            <a:off x="8610600" y="4748574"/>
            <a:ext cx="2743195" cy="223394"/>
          </a:xfrm>
          <a:prstGeom prst="rect">
            <a:avLst/>
          </a:prstGeom>
          <a:noFill/>
          <a:ln>
            <a:noFill/>
          </a:ln>
        </p:spPr>
        <p:txBody>
          <a:bodyPr anchorCtr="0" anchor="t" bIns="0" lIns="0" spcFirstLastPara="1" rIns="0" wrap="square" tIns="0">
            <a:spAutoFit/>
          </a:bodyPr>
          <a:lstStyle/>
          <a:p>
            <a:pPr indent="0" lvl="0" marL="0" marR="0" rtl="0" algn="l">
              <a:lnSpc>
                <a:spcPct val="135714"/>
              </a:lnSpc>
              <a:spcBef>
                <a:spcPts val="0"/>
              </a:spcBef>
              <a:spcAft>
                <a:spcPts val="0"/>
              </a:spcAft>
              <a:buClr>
                <a:srgbClr val="000000"/>
              </a:buClr>
              <a:buSzPts val="1400"/>
              <a:buFont typeface="Arial"/>
              <a:buNone/>
            </a:pPr>
            <a:r>
              <a:rPr b="1" i="0" lang="en-US" sz="1400" u="none" cap="none" strike="noStrike">
                <a:solidFill>
                  <a:srgbClr val="3F3F3F"/>
                </a:solidFill>
                <a:latin typeface="Century Gothic"/>
                <a:ea typeface="Century Gothic"/>
                <a:cs typeface="Century Gothic"/>
                <a:sym typeface="Century Gothic"/>
              </a:rPr>
              <a:t>LOREM IPSUM</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4" name="Shape 94"/>
        <p:cNvGrpSpPr/>
        <p:nvPr/>
      </p:nvGrpSpPr>
      <p:grpSpPr>
        <a:xfrm>
          <a:off x="0" y="0"/>
          <a:ext cx="0" cy="0"/>
          <a:chOff x="0" y="0"/>
          <a:chExt cx="0" cy="0"/>
        </a:xfrm>
      </p:grpSpPr>
      <p:sp>
        <p:nvSpPr>
          <p:cNvPr id="95" name="Google Shape;95;p2"/>
          <p:cNvSpPr txBox="1"/>
          <p:nvPr/>
        </p:nvSpPr>
        <p:spPr>
          <a:xfrm>
            <a:off x="228600" y="190500"/>
            <a:ext cx="11734800" cy="775597"/>
          </a:xfrm>
          <a:prstGeom prst="rect">
            <a:avLst/>
          </a:prstGeom>
          <a:noFill/>
          <a:ln>
            <a:noFill/>
          </a:ln>
        </p:spPr>
        <p:txBody>
          <a:bodyPr anchorCtr="0" anchor="t" bIns="0" lIns="0" spcFirstLastPara="1" rIns="0" wrap="square" tIns="0">
            <a:spAutoFit/>
          </a:bodyPr>
          <a:lstStyle/>
          <a:p>
            <a:pPr indent="0" lvl="0" marL="0" marR="0" rtl="0" algn="ctr">
              <a:lnSpc>
                <a:spcPct val="90000"/>
              </a:lnSpc>
              <a:spcBef>
                <a:spcPts val="0"/>
              </a:spcBef>
              <a:spcAft>
                <a:spcPts val="0"/>
              </a:spcAft>
              <a:buClr>
                <a:srgbClr val="3F3F3F"/>
              </a:buClr>
              <a:buSzPts val="2800"/>
              <a:buFont typeface="Century Gothic"/>
              <a:buNone/>
            </a:pPr>
            <a:r>
              <a:rPr b="1" i="0" lang="en-US" sz="2800" u="none" cap="none" strike="noStrike">
                <a:solidFill>
                  <a:srgbClr val="3F3F3F"/>
                </a:solidFill>
                <a:latin typeface="Century Gothic"/>
                <a:ea typeface="Century Gothic"/>
                <a:cs typeface="Century Gothic"/>
                <a:sym typeface="Century Gothic"/>
              </a:rPr>
              <a:t>Table of Contents</a:t>
            </a:r>
            <a:br>
              <a:rPr b="0" i="0" lang="en-US" sz="2800" u="none" cap="none" strike="noStrike">
                <a:solidFill>
                  <a:srgbClr val="3F3F3F"/>
                </a:solidFill>
                <a:latin typeface="Century Gothic"/>
                <a:ea typeface="Century Gothic"/>
                <a:cs typeface="Century Gothic"/>
                <a:sym typeface="Century Gothic"/>
              </a:rPr>
            </a:br>
            <a:endParaRPr b="0" i="0" sz="2800" u="none" cap="none" strike="noStrike">
              <a:solidFill>
                <a:srgbClr val="3F3F3F"/>
              </a:solidFill>
              <a:latin typeface="Century Gothic"/>
              <a:ea typeface="Century Gothic"/>
              <a:cs typeface="Century Gothic"/>
              <a:sym typeface="Century Gothic"/>
            </a:endParaRPr>
          </a:p>
        </p:txBody>
      </p:sp>
      <p:sp>
        <p:nvSpPr>
          <p:cNvPr id="96" name="Google Shape;96;p2"/>
          <p:cNvSpPr txBox="1"/>
          <p:nvPr/>
        </p:nvSpPr>
        <p:spPr>
          <a:xfrm>
            <a:off x="368200" y="571875"/>
            <a:ext cx="11186700" cy="8542800"/>
          </a:xfrm>
          <a:prstGeom prst="rect">
            <a:avLst/>
          </a:prstGeom>
          <a:noFill/>
          <a:ln>
            <a:noFill/>
          </a:ln>
        </p:spPr>
        <p:txBody>
          <a:bodyPr anchorCtr="0" anchor="t" bIns="45700" lIns="91425" spcFirstLastPara="1" rIns="91425" wrap="square" tIns="45700">
            <a:spAutoFit/>
          </a:bodyPr>
          <a:lstStyle/>
          <a:p>
            <a:pPr indent="-323850" lvl="0" marL="457200" marR="0" rtl="0" algn="l">
              <a:lnSpc>
                <a:spcPct val="150000"/>
              </a:lnSpc>
              <a:spcBef>
                <a:spcPts val="0"/>
              </a:spcBef>
              <a:spcAft>
                <a:spcPts val="0"/>
              </a:spcAft>
              <a:buClr>
                <a:schemeClr val="dk1"/>
              </a:buClr>
              <a:buSzPts val="1500"/>
              <a:buFont typeface="Arial"/>
              <a:buChar char="•"/>
            </a:pPr>
            <a:r>
              <a:rPr b="0" i="0" lang="en-US" sz="1100" u="none" cap="none" strike="noStrike">
                <a:solidFill>
                  <a:schemeClr val="dk1"/>
                </a:solidFill>
                <a:latin typeface="Arial"/>
                <a:ea typeface="Arial"/>
                <a:cs typeface="Arial"/>
                <a:sym typeface="Arial"/>
              </a:rPr>
              <a:t>Introduction - Semantic segmentation, Oxford pet dataset</a:t>
            </a:r>
            <a:endParaRPr b="0" i="0" sz="1100" u="none" cap="none" strike="noStrike">
              <a:solidFill>
                <a:schemeClr val="dk1"/>
              </a:solidFill>
              <a:latin typeface="Arial"/>
              <a:ea typeface="Arial"/>
              <a:cs typeface="Arial"/>
              <a:sym typeface="Arial"/>
            </a:endParaRPr>
          </a:p>
          <a:p>
            <a:pPr indent="-323850" lvl="0" marL="457200" marR="0" rtl="0" algn="l">
              <a:lnSpc>
                <a:spcPct val="150000"/>
              </a:lnSpc>
              <a:spcBef>
                <a:spcPts val="0"/>
              </a:spcBef>
              <a:spcAft>
                <a:spcPts val="0"/>
              </a:spcAft>
              <a:buClr>
                <a:schemeClr val="dk1"/>
              </a:buClr>
              <a:buSzPts val="1500"/>
              <a:buFont typeface="Arial"/>
              <a:buChar char="•"/>
            </a:pPr>
            <a:r>
              <a:rPr b="0" i="0" lang="en-US" sz="1100" u="none" cap="none" strike="noStrike">
                <a:solidFill>
                  <a:schemeClr val="dk1"/>
                </a:solidFill>
                <a:latin typeface="Arial"/>
                <a:ea typeface="Arial"/>
                <a:cs typeface="Arial"/>
                <a:sym typeface="Arial"/>
              </a:rPr>
              <a:t>U-Net History</a:t>
            </a:r>
            <a:endParaRPr b="0" i="0" sz="1100" u="none" cap="none" strike="noStrike">
              <a:solidFill>
                <a:schemeClr val="dk1"/>
              </a:solidFill>
              <a:latin typeface="Arial"/>
              <a:ea typeface="Arial"/>
              <a:cs typeface="Arial"/>
              <a:sym typeface="Arial"/>
            </a:endParaRPr>
          </a:p>
          <a:p>
            <a:pPr indent="-323850" lvl="0" marL="457200" marR="0" rtl="0" algn="l">
              <a:lnSpc>
                <a:spcPct val="150000"/>
              </a:lnSpc>
              <a:spcBef>
                <a:spcPts val="0"/>
              </a:spcBef>
              <a:spcAft>
                <a:spcPts val="0"/>
              </a:spcAft>
              <a:buClr>
                <a:schemeClr val="dk1"/>
              </a:buClr>
              <a:buSzPts val="1500"/>
              <a:buFont typeface="Arial"/>
              <a:buChar char="•"/>
            </a:pPr>
            <a:r>
              <a:rPr b="0" i="0" lang="en-US" sz="1100" u="none" cap="none" strike="noStrike">
                <a:solidFill>
                  <a:schemeClr val="dk1"/>
                </a:solidFill>
                <a:latin typeface="Arial"/>
                <a:ea typeface="Arial"/>
                <a:cs typeface="Arial"/>
                <a:sym typeface="Arial"/>
              </a:rPr>
              <a:t>U-Net Key Concepts &amp; Architecture</a:t>
            </a:r>
            <a:endParaRPr b="0" i="0" sz="1100" u="none" cap="none" strike="noStrike">
              <a:solidFill>
                <a:schemeClr val="dk1"/>
              </a:solidFill>
              <a:latin typeface="Arial"/>
              <a:ea typeface="Arial"/>
              <a:cs typeface="Arial"/>
              <a:sym typeface="Arial"/>
            </a:endParaRPr>
          </a:p>
          <a:p>
            <a:pPr indent="-323850" lvl="0" marL="457200" marR="0" rtl="0" algn="l">
              <a:lnSpc>
                <a:spcPct val="150000"/>
              </a:lnSpc>
              <a:spcBef>
                <a:spcPts val="0"/>
              </a:spcBef>
              <a:spcAft>
                <a:spcPts val="0"/>
              </a:spcAft>
              <a:buClr>
                <a:schemeClr val="dk1"/>
              </a:buClr>
              <a:buSzPts val="1500"/>
              <a:buFont typeface="Arial"/>
              <a:buChar char="•"/>
            </a:pPr>
            <a:r>
              <a:rPr b="0" i="0" lang="en-US" sz="1100" u="none" cap="none" strike="noStrike">
                <a:solidFill>
                  <a:schemeClr val="dk1"/>
                </a:solidFill>
                <a:latin typeface="Arial"/>
                <a:ea typeface="Arial"/>
                <a:cs typeface="Arial"/>
                <a:sym typeface="Arial"/>
              </a:rPr>
              <a:t>U-Net End-to-End Implementation</a:t>
            </a:r>
            <a:endParaRPr b="0" i="0" sz="1100" u="none" cap="none" strike="noStrike">
              <a:solidFill>
                <a:schemeClr val="dk1"/>
              </a:solidFill>
              <a:latin typeface="Arial"/>
              <a:ea typeface="Arial"/>
              <a:cs typeface="Arial"/>
              <a:sym typeface="Arial"/>
            </a:endParaRPr>
          </a:p>
          <a:p>
            <a:pPr indent="-323850" lvl="1" marL="914400" marR="0" rtl="0" algn="l">
              <a:lnSpc>
                <a:spcPct val="150000"/>
              </a:lnSpc>
              <a:spcBef>
                <a:spcPts val="0"/>
              </a:spcBef>
              <a:spcAft>
                <a:spcPts val="0"/>
              </a:spcAft>
              <a:buClr>
                <a:schemeClr val="dk1"/>
              </a:buClr>
              <a:buSzPts val="1500"/>
              <a:buFont typeface="Arial"/>
              <a:buChar char="•"/>
            </a:pPr>
            <a:r>
              <a:rPr b="0" i="0" lang="en-US" sz="1100" u="none" cap="none" strike="noStrike">
                <a:solidFill>
                  <a:schemeClr val="dk1"/>
                </a:solidFill>
                <a:latin typeface="Arial"/>
                <a:ea typeface="Arial"/>
                <a:cs typeface="Arial"/>
                <a:sym typeface="Arial"/>
              </a:rPr>
              <a:t>Challenges and insights</a:t>
            </a:r>
            <a:endParaRPr b="0" i="0" sz="1100" u="none" cap="none" strike="noStrike">
              <a:solidFill>
                <a:schemeClr val="dk1"/>
              </a:solidFill>
              <a:latin typeface="Arial"/>
              <a:ea typeface="Arial"/>
              <a:cs typeface="Arial"/>
              <a:sym typeface="Arial"/>
            </a:endParaRPr>
          </a:p>
          <a:p>
            <a:pPr indent="-323850" lvl="0" marL="457200" marR="0" rtl="0" algn="l">
              <a:lnSpc>
                <a:spcPct val="150000"/>
              </a:lnSpc>
              <a:spcBef>
                <a:spcPts val="0"/>
              </a:spcBef>
              <a:spcAft>
                <a:spcPts val="0"/>
              </a:spcAft>
              <a:buClr>
                <a:schemeClr val="dk1"/>
              </a:buClr>
              <a:buSzPts val="1500"/>
              <a:buFont typeface="Arial"/>
              <a:buChar char="•"/>
            </a:pPr>
            <a:r>
              <a:rPr b="0" i="0" lang="en-US" sz="1100" u="none" cap="none" strike="noStrike">
                <a:solidFill>
                  <a:schemeClr val="dk1"/>
                </a:solidFill>
                <a:latin typeface="Arial"/>
                <a:ea typeface="Arial"/>
                <a:cs typeface="Arial"/>
                <a:sym typeface="Arial"/>
              </a:rPr>
              <a:t>Transfer learning using pretrained models</a:t>
            </a:r>
            <a:endParaRPr b="0" i="0" sz="1100" u="none" cap="none" strike="noStrike">
              <a:solidFill>
                <a:schemeClr val="dk1"/>
              </a:solidFill>
              <a:latin typeface="Arial"/>
              <a:ea typeface="Arial"/>
              <a:cs typeface="Arial"/>
              <a:sym typeface="Arial"/>
            </a:endParaRPr>
          </a:p>
          <a:p>
            <a:pPr indent="-323850" lvl="0" marL="457200" marR="0" rtl="0" algn="l">
              <a:lnSpc>
                <a:spcPct val="150000"/>
              </a:lnSpc>
              <a:spcBef>
                <a:spcPts val="0"/>
              </a:spcBef>
              <a:spcAft>
                <a:spcPts val="0"/>
              </a:spcAft>
              <a:buClr>
                <a:schemeClr val="dk1"/>
              </a:buClr>
              <a:buSzPts val="1500"/>
              <a:buFont typeface="Arial"/>
              <a:buChar char="•"/>
            </a:pPr>
            <a:r>
              <a:rPr b="0" i="0" lang="en-US" sz="1100" u="none" cap="none" strike="noStrike">
                <a:solidFill>
                  <a:schemeClr val="dk1"/>
                </a:solidFill>
                <a:latin typeface="Arial"/>
                <a:ea typeface="Arial"/>
                <a:cs typeface="Arial"/>
                <a:sym typeface="Arial"/>
              </a:rPr>
              <a:t>Pre-trained U-Net : MobileNetV2 + U-Net </a:t>
            </a:r>
            <a:endParaRPr b="0" i="0" sz="1100" u="none" cap="none" strike="noStrike">
              <a:solidFill>
                <a:schemeClr val="dk1"/>
              </a:solidFill>
              <a:latin typeface="Arial"/>
              <a:ea typeface="Arial"/>
              <a:cs typeface="Arial"/>
              <a:sym typeface="Arial"/>
            </a:endParaRPr>
          </a:p>
          <a:p>
            <a:pPr indent="-323850" lvl="1" marL="914400" marR="0" rtl="0" algn="l">
              <a:lnSpc>
                <a:spcPct val="150000"/>
              </a:lnSpc>
              <a:spcBef>
                <a:spcPts val="0"/>
              </a:spcBef>
              <a:spcAft>
                <a:spcPts val="0"/>
              </a:spcAft>
              <a:buClr>
                <a:schemeClr val="dk1"/>
              </a:buClr>
              <a:buSzPts val="1500"/>
              <a:buFont typeface="Arial"/>
              <a:buChar char="•"/>
            </a:pPr>
            <a:r>
              <a:rPr b="0" i="0" lang="en-US" sz="1100" u="none" cap="none" strike="noStrike">
                <a:solidFill>
                  <a:schemeClr val="dk1"/>
                </a:solidFill>
                <a:latin typeface="Arial"/>
                <a:ea typeface="Arial"/>
                <a:cs typeface="Arial"/>
                <a:sym typeface="Arial"/>
              </a:rPr>
              <a:t>MNV2 architecture and significant building blocks</a:t>
            </a:r>
            <a:endParaRPr b="0" i="0" sz="1100" u="none" cap="none" strike="noStrike">
              <a:solidFill>
                <a:schemeClr val="dk1"/>
              </a:solidFill>
              <a:latin typeface="Arial"/>
              <a:ea typeface="Arial"/>
              <a:cs typeface="Arial"/>
              <a:sym typeface="Arial"/>
            </a:endParaRPr>
          </a:p>
          <a:p>
            <a:pPr indent="-323850" lvl="1" marL="914400" marR="0" rtl="0" algn="l">
              <a:lnSpc>
                <a:spcPct val="150000"/>
              </a:lnSpc>
              <a:spcBef>
                <a:spcPts val="0"/>
              </a:spcBef>
              <a:spcAft>
                <a:spcPts val="0"/>
              </a:spcAft>
              <a:buClr>
                <a:schemeClr val="dk1"/>
              </a:buClr>
              <a:buSzPts val="1500"/>
              <a:buFont typeface="Arial"/>
              <a:buChar char="•"/>
            </a:pPr>
            <a:r>
              <a:rPr b="0" i="0" lang="en-US" sz="1100" u="none" cap="none" strike="noStrike">
                <a:solidFill>
                  <a:schemeClr val="dk1"/>
                </a:solidFill>
                <a:latin typeface="Arial"/>
                <a:ea typeface="Arial"/>
                <a:cs typeface="Arial"/>
                <a:sym typeface="Arial"/>
              </a:rPr>
              <a:t>Implementation (pre-trained model, weights), Performance and challenges faced</a:t>
            </a:r>
            <a:endParaRPr b="0" i="0" sz="1100" u="none" cap="none" strike="noStrike">
              <a:solidFill>
                <a:schemeClr val="dk1"/>
              </a:solidFill>
              <a:latin typeface="Arial"/>
              <a:ea typeface="Arial"/>
              <a:cs typeface="Arial"/>
              <a:sym typeface="Arial"/>
            </a:endParaRPr>
          </a:p>
          <a:p>
            <a:pPr indent="-323850" lvl="0" marL="457200" marR="0" rtl="0" algn="l">
              <a:lnSpc>
                <a:spcPct val="150000"/>
              </a:lnSpc>
              <a:spcBef>
                <a:spcPts val="0"/>
              </a:spcBef>
              <a:spcAft>
                <a:spcPts val="0"/>
              </a:spcAft>
              <a:buClr>
                <a:schemeClr val="dk1"/>
              </a:buClr>
              <a:buSzPts val="1500"/>
              <a:buFont typeface="Arial"/>
              <a:buChar char="•"/>
            </a:pPr>
            <a:r>
              <a:rPr b="0" i="0" lang="en-US" sz="1100" u="none" cap="none" strike="noStrike">
                <a:solidFill>
                  <a:schemeClr val="dk1"/>
                </a:solidFill>
                <a:latin typeface="Arial"/>
                <a:ea typeface="Arial"/>
                <a:cs typeface="Arial"/>
                <a:sym typeface="Arial"/>
              </a:rPr>
              <a:t>Mobile-Net Pre-Trained Implementation : MobileNetV3 + LRASSP</a:t>
            </a:r>
            <a:endParaRPr b="0" i="0" sz="1100" u="none" cap="none" strike="noStrike">
              <a:solidFill>
                <a:schemeClr val="dk1"/>
              </a:solidFill>
              <a:latin typeface="Arial"/>
              <a:ea typeface="Arial"/>
              <a:cs typeface="Arial"/>
              <a:sym typeface="Arial"/>
            </a:endParaRPr>
          </a:p>
          <a:p>
            <a:pPr indent="-323850" lvl="1" marL="914400" marR="0" rtl="0" algn="l">
              <a:lnSpc>
                <a:spcPct val="150000"/>
              </a:lnSpc>
              <a:spcBef>
                <a:spcPts val="0"/>
              </a:spcBef>
              <a:spcAft>
                <a:spcPts val="0"/>
              </a:spcAft>
              <a:buClr>
                <a:schemeClr val="dk1"/>
              </a:buClr>
              <a:buSzPts val="1500"/>
              <a:buFont typeface="Arial"/>
              <a:buChar char="•"/>
            </a:pPr>
            <a:r>
              <a:rPr b="0" i="0" lang="en-US" sz="1100" u="none" cap="none" strike="noStrike">
                <a:solidFill>
                  <a:schemeClr val="dk1"/>
                </a:solidFill>
                <a:latin typeface="Arial"/>
                <a:ea typeface="Arial"/>
                <a:cs typeface="Arial"/>
                <a:sym typeface="Arial"/>
              </a:rPr>
              <a:t>MNV3 Large architecture, significant building blocks</a:t>
            </a:r>
            <a:endParaRPr b="0" i="0" sz="1100" u="none" cap="none" strike="noStrike">
              <a:solidFill>
                <a:schemeClr val="dk1"/>
              </a:solidFill>
              <a:latin typeface="Arial"/>
              <a:ea typeface="Arial"/>
              <a:cs typeface="Arial"/>
              <a:sym typeface="Arial"/>
            </a:endParaRPr>
          </a:p>
          <a:p>
            <a:pPr indent="-323850" lvl="1" marL="914400" marR="0" rtl="0" algn="l">
              <a:lnSpc>
                <a:spcPct val="150000"/>
              </a:lnSpc>
              <a:spcBef>
                <a:spcPts val="0"/>
              </a:spcBef>
              <a:spcAft>
                <a:spcPts val="0"/>
              </a:spcAft>
              <a:buClr>
                <a:schemeClr val="dk1"/>
              </a:buClr>
              <a:buSzPts val="1500"/>
              <a:buFont typeface="Arial"/>
              <a:buChar char="•"/>
            </a:pPr>
            <a:r>
              <a:rPr b="0" i="0" lang="en-US" sz="1100" u="none" cap="none" strike="noStrike">
                <a:solidFill>
                  <a:schemeClr val="dk1"/>
                </a:solidFill>
                <a:latin typeface="Arial"/>
                <a:ea typeface="Arial"/>
                <a:cs typeface="Arial"/>
                <a:sym typeface="Arial"/>
              </a:rPr>
              <a:t>Implementation (pre-trained model, weights), Performance and challenges faced</a:t>
            </a:r>
            <a:endParaRPr b="0" i="0" sz="1100" u="none" cap="none" strike="noStrike">
              <a:solidFill>
                <a:schemeClr val="dk1"/>
              </a:solidFill>
              <a:latin typeface="Arial"/>
              <a:ea typeface="Arial"/>
              <a:cs typeface="Arial"/>
              <a:sym typeface="Arial"/>
            </a:endParaRPr>
          </a:p>
          <a:p>
            <a:pPr indent="-323850" lvl="0" marL="457200" marR="0" rtl="0" algn="l">
              <a:lnSpc>
                <a:spcPct val="150000"/>
              </a:lnSpc>
              <a:spcBef>
                <a:spcPts val="0"/>
              </a:spcBef>
              <a:spcAft>
                <a:spcPts val="0"/>
              </a:spcAft>
              <a:buClr>
                <a:schemeClr val="dk1"/>
              </a:buClr>
              <a:buSzPts val="1500"/>
              <a:buFont typeface="Arial"/>
              <a:buChar char="•"/>
            </a:pPr>
            <a:r>
              <a:rPr b="0" i="0" lang="en-US" sz="1100" u="none" cap="none" strike="noStrike">
                <a:solidFill>
                  <a:schemeClr val="dk1"/>
                </a:solidFill>
                <a:latin typeface="Arial"/>
                <a:ea typeface="Arial"/>
                <a:cs typeface="Arial"/>
                <a:sym typeface="Arial"/>
              </a:rPr>
              <a:t>Deep Lab Pre-Trained Implementation : MobileNetV2/ResNet50 + DeepLabV3+</a:t>
            </a:r>
            <a:endParaRPr b="0" i="0" sz="1100" u="none" cap="none" strike="noStrike">
              <a:solidFill>
                <a:schemeClr val="dk1"/>
              </a:solidFill>
              <a:latin typeface="Arial"/>
              <a:ea typeface="Arial"/>
              <a:cs typeface="Arial"/>
              <a:sym typeface="Arial"/>
            </a:endParaRPr>
          </a:p>
          <a:p>
            <a:pPr indent="-323850" lvl="1" marL="914400" marR="0" rtl="0" algn="l">
              <a:lnSpc>
                <a:spcPct val="150000"/>
              </a:lnSpc>
              <a:spcBef>
                <a:spcPts val="0"/>
              </a:spcBef>
              <a:spcAft>
                <a:spcPts val="0"/>
              </a:spcAft>
              <a:buClr>
                <a:schemeClr val="dk1"/>
              </a:buClr>
              <a:buSzPts val="1500"/>
              <a:buFont typeface="Arial"/>
              <a:buChar char="•"/>
            </a:pPr>
            <a:r>
              <a:rPr b="0" i="0" lang="en-US" sz="1100" u="none" cap="none" strike="noStrike">
                <a:solidFill>
                  <a:schemeClr val="dk1"/>
                </a:solidFill>
                <a:latin typeface="Arial"/>
                <a:ea typeface="Arial"/>
                <a:cs typeface="Arial"/>
                <a:sym typeface="Arial"/>
              </a:rPr>
              <a:t>Deep lab Large architecture, significant building blocks</a:t>
            </a:r>
            <a:endParaRPr b="0" i="0" sz="1100" u="none" cap="none" strike="noStrike">
              <a:solidFill>
                <a:schemeClr val="dk1"/>
              </a:solidFill>
              <a:latin typeface="Arial"/>
              <a:ea typeface="Arial"/>
              <a:cs typeface="Arial"/>
              <a:sym typeface="Arial"/>
            </a:endParaRPr>
          </a:p>
          <a:p>
            <a:pPr indent="-323850" lvl="1" marL="914400" marR="0" rtl="0" algn="l">
              <a:lnSpc>
                <a:spcPct val="150000"/>
              </a:lnSpc>
              <a:spcBef>
                <a:spcPts val="0"/>
              </a:spcBef>
              <a:spcAft>
                <a:spcPts val="0"/>
              </a:spcAft>
              <a:buClr>
                <a:schemeClr val="dk1"/>
              </a:buClr>
              <a:buSzPts val="1500"/>
              <a:buFont typeface="Arial"/>
              <a:buChar char="•"/>
            </a:pPr>
            <a:r>
              <a:rPr b="0" i="0" lang="en-US" sz="1100" u="none" cap="none" strike="noStrike">
                <a:solidFill>
                  <a:schemeClr val="dk1"/>
                </a:solidFill>
                <a:latin typeface="Arial"/>
                <a:ea typeface="Arial"/>
                <a:cs typeface="Arial"/>
                <a:sym typeface="Arial"/>
              </a:rPr>
              <a:t>Implementation (pre-trained model, weights), Performance and challenges faced</a:t>
            </a:r>
            <a:endParaRPr b="0" i="0" sz="1100" u="none" cap="none" strike="noStrike">
              <a:solidFill>
                <a:schemeClr val="dk1"/>
              </a:solidFill>
              <a:latin typeface="Arial"/>
              <a:ea typeface="Arial"/>
              <a:cs typeface="Arial"/>
              <a:sym typeface="Arial"/>
            </a:endParaRPr>
          </a:p>
          <a:p>
            <a:pPr indent="-298450" lvl="0" marL="457200" marR="0" rtl="0" algn="l">
              <a:lnSpc>
                <a:spcPct val="150000"/>
              </a:lnSpc>
              <a:spcBef>
                <a:spcPts val="0"/>
              </a:spcBef>
              <a:spcAft>
                <a:spcPts val="0"/>
              </a:spcAft>
              <a:buClr>
                <a:schemeClr val="dk1"/>
              </a:buClr>
              <a:buSzPts val="1100"/>
              <a:buChar char="•"/>
            </a:pPr>
            <a:r>
              <a:rPr lang="en-US" sz="1100">
                <a:solidFill>
                  <a:schemeClr val="dk1"/>
                </a:solidFill>
              </a:rPr>
              <a:t>Why these 3 pre-trained models ?</a:t>
            </a:r>
            <a:endParaRPr sz="1100">
              <a:solidFill>
                <a:schemeClr val="dk1"/>
              </a:solidFill>
            </a:endParaRPr>
          </a:p>
          <a:p>
            <a:pPr indent="-323850" lvl="0" marL="457200" marR="0" rtl="0" algn="l">
              <a:lnSpc>
                <a:spcPct val="150000"/>
              </a:lnSpc>
              <a:spcBef>
                <a:spcPts val="0"/>
              </a:spcBef>
              <a:spcAft>
                <a:spcPts val="0"/>
              </a:spcAft>
              <a:buClr>
                <a:schemeClr val="dk1"/>
              </a:buClr>
              <a:buSzPts val="1500"/>
              <a:buFont typeface="Arial"/>
              <a:buChar char="•"/>
            </a:pPr>
            <a:r>
              <a:rPr b="0" i="0" lang="en-US" sz="1100" u="none" cap="none" strike="noStrike">
                <a:solidFill>
                  <a:schemeClr val="dk1"/>
                </a:solidFill>
                <a:latin typeface="Arial"/>
                <a:ea typeface="Arial"/>
                <a:cs typeface="Arial"/>
                <a:sym typeface="Arial"/>
              </a:rPr>
              <a:t>Performance Comparison of Models – Standard set of parameters used</a:t>
            </a:r>
            <a:endParaRPr b="0" i="0" sz="1100" u="none" cap="none" strike="noStrike">
              <a:solidFill>
                <a:schemeClr val="dk1"/>
              </a:solidFill>
              <a:latin typeface="Arial"/>
              <a:ea typeface="Arial"/>
              <a:cs typeface="Arial"/>
              <a:sym typeface="Arial"/>
            </a:endParaRPr>
          </a:p>
          <a:p>
            <a:pPr indent="-323850" lvl="1" marL="914400" marR="0" rtl="0" algn="l">
              <a:lnSpc>
                <a:spcPct val="150000"/>
              </a:lnSpc>
              <a:spcBef>
                <a:spcPts val="0"/>
              </a:spcBef>
              <a:spcAft>
                <a:spcPts val="0"/>
              </a:spcAft>
              <a:buClr>
                <a:schemeClr val="dk1"/>
              </a:buClr>
              <a:buSzPts val="1500"/>
              <a:buFont typeface="Arial"/>
              <a:buChar char="•"/>
            </a:pPr>
            <a:r>
              <a:rPr b="0" i="0" lang="en-US" sz="1100" u="none" cap="none" strike="noStrike">
                <a:solidFill>
                  <a:schemeClr val="dk1"/>
                </a:solidFill>
                <a:latin typeface="Arial"/>
                <a:ea typeface="Arial"/>
                <a:cs typeface="Arial"/>
                <a:sym typeface="Arial"/>
              </a:rPr>
              <a:t>U-Net ground-up implementation </a:t>
            </a:r>
            <a:endParaRPr b="0" i="0" sz="1100" u="none" cap="none" strike="noStrike">
              <a:solidFill>
                <a:schemeClr val="dk1"/>
              </a:solidFill>
              <a:latin typeface="Arial"/>
              <a:ea typeface="Arial"/>
              <a:cs typeface="Arial"/>
              <a:sym typeface="Arial"/>
            </a:endParaRPr>
          </a:p>
          <a:p>
            <a:pPr indent="-323850" lvl="1" marL="914400" marR="0" rtl="0" algn="l">
              <a:lnSpc>
                <a:spcPct val="150000"/>
              </a:lnSpc>
              <a:spcBef>
                <a:spcPts val="0"/>
              </a:spcBef>
              <a:spcAft>
                <a:spcPts val="0"/>
              </a:spcAft>
              <a:buClr>
                <a:schemeClr val="dk1"/>
              </a:buClr>
              <a:buSzPts val="1500"/>
              <a:buFont typeface="Arial"/>
              <a:buChar char="•"/>
            </a:pPr>
            <a:r>
              <a:rPr b="0" i="0" lang="en-US" sz="1100" u="none" cap="none" strike="noStrike">
                <a:solidFill>
                  <a:schemeClr val="dk1"/>
                </a:solidFill>
                <a:latin typeface="Arial"/>
                <a:ea typeface="Arial"/>
                <a:cs typeface="Arial"/>
                <a:sym typeface="Arial"/>
              </a:rPr>
              <a:t>MobileNetV2 + U-Net </a:t>
            </a:r>
            <a:endParaRPr b="0" i="0" sz="1100" u="none" cap="none" strike="noStrike">
              <a:solidFill>
                <a:schemeClr val="dk1"/>
              </a:solidFill>
              <a:latin typeface="Arial"/>
              <a:ea typeface="Arial"/>
              <a:cs typeface="Arial"/>
              <a:sym typeface="Arial"/>
            </a:endParaRPr>
          </a:p>
          <a:p>
            <a:pPr indent="-323850" lvl="1" marL="914400" marR="0" rtl="0" algn="l">
              <a:lnSpc>
                <a:spcPct val="150000"/>
              </a:lnSpc>
              <a:spcBef>
                <a:spcPts val="0"/>
              </a:spcBef>
              <a:spcAft>
                <a:spcPts val="0"/>
              </a:spcAft>
              <a:buClr>
                <a:schemeClr val="dk1"/>
              </a:buClr>
              <a:buSzPts val="1500"/>
              <a:buFont typeface="Arial"/>
              <a:buChar char="•"/>
            </a:pPr>
            <a:r>
              <a:rPr b="0" i="0" lang="en-US" sz="1100" u="none" cap="none" strike="noStrike">
                <a:solidFill>
                  <a:schemeClr val="dk1"/>
                </a:solidFill>
                <a:latin typeface="Arial"/>
                <a:ea typeface="Arial"/>
                <a:cs typeface="Arial"/>
                <a:sym typeface="Arial"/>
              </a:rPr>
              <a:t>MobileNetV3 + LRASSP</a:t>
            </a:r>
            <a:endParaRPr b="0" i="0" sz="1100" u="none" cap="none" strike="noStrike">
              <a:solidFill>
                <a:schemeClr val="dk1"/>
              </a:solidFill>
              <a:latin typeface="Arial"/>
              <a:ea typeface="Arial"/>
              <a:cs typeface="Arial"/>
              <a:sym typeface="Arial"/>
            </a:endParaRPr>
          </a:p>
          <a:p>
            <a:pPr indent="-323850" lvl="1" marL="914400" marR="0" rtl="0" algn="l">
              <a:lnSpc>
                <a:spcPct val="150000"/>
              </a:lnSpc>
              <a:spcBef>
                <a:spcPts val="0"/>
              </a:spcBef>
              <a:spcAft>
                <a:spcPts val="0"/>
              </a:spcAft>
              <a:buClr>
                <a:schemeClr val="dk1"/>
              </a:buClr>
              <a:buSzPts val="1500"/>
              <a:buFont typeface="Arial"/>
              <a:buChar char="•"/>
            </a:pPr>
            <a:r>
              <a:rPr b="0" i="0" lang="en-US" sz="1100" u="none" cap="none" strike="noStrike">
                <a:solidFill>
                  <a:schemeClr val="dk1"/>
                </a:solidFill>
                <a:latin typeface="Arial"/>
                <a:ea typeface="Arial"/>
                <a:cs typeface="Arial"/>
                <a:sym typeface="Arial"/>
              </a:rPr>
              <a:t>MobileNetV2 + DeepLabV3+</a:t>
            </a:r>
            <a:endParaRPr b="0" i="0" sz="1100" u="none" cap="none" strike="noStrike">
              <a:solidFill>
                <a:schemeClr val="dk1"/>
              </a:solidFill>
              <a:latin typeface="Arial"/>
              <a:ea typeface="Arial"/>
              <a:cs typeface="Arial"/>
              <a:sym typeface="Arial"/>
            </a:endParaRPr>
          </a:p>
          <a:p>
            <a:pPr indent="-323850" lvl="1" marL="914400" marR="0" rtl="0" algn="l">
              <a:lnSpc>
                <a:spcPct val="150000"/>
              </a:lnSpc>
              <a:spcBef>
                <a:spcPts val="0"/>
              </a:spcBef>
              <a:spcAft>
                <a:spcPts val="0"/>
              </a:spcAft>
              <a:buClr>
                <a:schemeClr val="dk1"/>
              </a:buClr>
              <a:buSzPts val="1500"/>
              <a:buFont typeface="Arial"/>
              <a:buChar char="•"/>
            </a:pPr>
            <a:r>
              <a:rPr b="0" i="0" lang="en-US" sz="1100" u="none" cap="none" strike="noStrike">
                <a:solidFill>
                  <a:schemeClr val="dk1"/>
                </a:solidFill>
                <a:latin typeface="Arial"/>
                <a:ea typeface="Arial"/>
                <a:cs typeface="Arial"/>
                <a:sym typeface="Arial"/>
              </a:rPr>
              <a:t>ResNet50 + DeepLabV3+</a:t>
            </a:r>
            <a:endParaRPr b="0" i="0" sz="1100" u="none" cap="none" strike="noStrike">
              <a:solidFill>
                <a:schemeClr val="dk1"/>
              </a:solidFill>
              <a:latin typeface="Arial"/>
              <a:ea typeface="Arial"/>
              <a:cs typeface="Arial"/>
              <a:sym typeface="Arial"/>
            </a:endParaRPr>
          </a:p>
          <a:p>
            <a:pPr indent="-323850" lvl="0" marL="457200" marR="0" rtl="0" algn="l">
              <a:lnSpc>
                <a:spcPct val="150000"/>
              </a:lnSpc>
              <a:spcBef>
                <a:spcPts val="0"/>
              </a:spcBef>
              <a:spcAft>
                <a:spcPts val="0"/>
              </a:spcAft>
              <a:buClr>
                <a:schemeClr val="dk1"/>
              </a:buClr>
              <a:buSzPts val="1500"/>
              <a:buFont typeface="Arial"/>
              <a:buChar char="•"/>
            </a:pPr>
            <a:r>
              <a:rPr b="0" i="0" lang="en-US" sz="1100" u="none" cap="none" strike="noStrike">
                <a:solidFill>
                  <a:schemeClr val="dk1"/>
                </a:solidFill>
                <a:latin typeface="Arial"/>
                <a:ea typeface="Arial"/>
                <a:cs typeface="Arial"/>
                <a:sym typeface="Arial"/>
              </a:rPr>
              <a:t>Summary</a:t>
            </a:r>
            <a:endParaRPr b="0" i="0" sz="1100" u="none" cap="none" strike="noStrike">
              <a:solidFill>
                <a:schemeClr val="dk1"/>
              </a:solidFill>
              <a:latin typeface="Arial"/>
              <a:ea typeface="Arial"/>
              <a:cs typeface="Arial"/>
              <a:sym typeface="Arial"/>
            </a:endParaRPr>
          </a:p>
          <a:p>
            <a:pPr indent="-323850" lvl="0" marL="457200" marR="0" rtl="0" algn="l">
              <a:lnSpc>
                <a:spcPct val="150000"/>
              </a:lnSpc>
              <a:spcBef>
                <a:spcPts val="0"/>
              </a:spcBef>
              <a:spcAft>
                <a:spcPts val="0"/>
              </a:spcAft>
              <a:buClr>
                <a:schemeClr val="dk1"/>
              </a:buClr>
              <a:buSzPts val="1500"/>
              <a:buFont typeface="Arial"/>
              <a:buChar char="•"/>
            </a:pPr>
            <a:r>
              <a:rPr b="0" i="0" lang="en-US" sz="1100" u="none" cap="none" strike="noStrike">
                <a:solidFill>
                  <a:schemeClr val="dk1"/>
                </a:solidFill>
                <a:latin typeface="Arial"/>
                <a:ea typeface="Arial"/>
                <a:cs typeface="Arial"/>
                <a:sym typeface="Arial"/>
              </a:rPr>
              <a:t>Team contributions</a:t>
            </a:r>
            <a:endParaRPr b="0" i="0" sz="1100" u="none" cap="none" strike="noStrike">
              <a:solidFill>
                <a:schemeClr val="dk1"/>
              </a:solidFill>
              <a:latin typeface="Arial"/>
              <a:ea typeface="Arial"/>
              <a:cs typeface="Arial"/>
              <a:sym typeface="Arial"/>
            </a:endParaRPr>
          </a:p>
          <a:p>
            <a:pPr indent="-323850" lvl="0" marL="457200" marR="0" rtl="0" algn="l">
              <a:lnSpc>
                <a:spcPct val="150000"/>
              </a:lnSpc>
              <a:spcBef>
                <a:spcPts val="0"/>
              </a:spcBef>
              <a:spcAft>
                <a:spcPts val="0"/>
              </a:spcAft>
              <a:buClr>
                <a:schemeClr val="dk1"/>
              </a:buClr>
              <a:buSzPts val="1500"/>
              <a:buFont typeface="Arial"/>
              <a:buChar char="•"/>
            </a:pPr>
            <a:r>
              <a:rPr b="0" i="0" lang="en-US" sz="1100" u="none" cap="none" strike="noStrike">
                <a:solidFill>
                  <a:schemeClr val="dk1"/>
                </a:solidFill>
                <a:latin typeface="Arial"/>
                <a:ea typeface="Arial"/>
                <a:cs typeface="Arial"/>
                <a:sym typeface="Arial"/>
              </a:rPr>
              <a:t>References</a:t>
            </a:r>
            <a:endParaRPr b="0" i="0" sz="1100" u="none" cap="none" strike="noStrike">
              <a:solidFill>
                <a:schemeClr val="dk1"/>
              </a:solidFill>
              <a:latin typeface="Arial"/>
              <a:ea typeface="Arial"/>
              <a:cs typeface="Arial"/>
              <a:sym typeface="Arial"/>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5" name="Shape 355"/>
        <p:cNvGrpSpPr/>
        <p:nvPr/>
      </p:nvGrpSpPr>
      <p:grpSpPr>
        <a:xfrm>
          <a:off x="0" y="0"/>
          <a:ext cx="0" cy="0"/>
          <a:chOff x="0" y="0"/>
          <a:chExt cx="0" cy="0"/>
        </a:xfrm>
      </p:grpSpPr>
      <p:cxnSp>
        <p:nvCxnSpPr>
          <p:cNvPr id="356" name="Google Shape;356;p12"/>
          <p:cNvCxnSpPr/>
          <p:nvPr/>
        </p:nvCxnSpPr>
        <p:spPr>
          <a:xfrm>
            <a:off x="8105775" y="522898"/>
            <a:ext cx="4086225" cy="0"/>
          </a:xfrm>
          <a:prstGeom prst="straightConnector1">
            <a:avLst/>
          </a:prstGeom>
          <a:noFill/>
          <a:ln cap="flat" cmpd="sng" w="9525">
            <a:solidFill>
              <a:srgbClr val="085763"/>
            </a:solidFill>
            <a:prstDash val="solid"/>
            <a:miter lim="800000"/>
            <a:headEnd len="med" w="med" type="oval"/>
            <a:tailEnd len="sm" w="sm" type="none"/>
          </a:ln>
        </p:spPr>
      </p:cxnSp>
      <p:sp>
        <p:nvSpPr>
          <p:cNvPr id="357" name="Google Shape;357;p12"/>
          <p:cNvSpPr txBox="1"/>
          <p:nvPr/>
        </p:nvSpPr>
        <p:spPr>
          <a:xfrm>
            <a:off x="228600" y="190500"/>
            <a:ext cx="11734800" cy="775597"/>
          </a:xfrm>
          <a:prstGeom prst="rect">
            <a:avLst/>
          </a:prstGeom>
          <a:noFill/>
          <a:ln>
            <a:noFill/>
          </a:ln>
        </p:spPr>
        <p:txBody>
          <a:bodyPr anchorCtr="0" anchor="t" bIns="0" lIns="0" spcFirstLastPara="1" rIns="0" wrap="square" tIns="0">
            <a:spAutoFit/>
          </a:bodyPr>
          <a:lstStyle/>
          <a:p>
            <a:pPr indent="0" lvl="0" marL="0" marR="0" rtl="0" algn="ctr">
              <a:lnSpc>
                <a:spcPct val="90000"/>
              </a:lnSpc>
              <a:spcBef>
                <a:spcPts val="0"/>
              </a:spcBef>
              <a:spcAft>
                <a:spcPts val="0"/>
              </a:spcAft>
              <a:buClr>
                <a:srgbClr val="3F3F3F"/>
              </a:buClr>
              <a:buSzPts val="2800"/>
              <a:buFont typeface="Century Gothic"/>
              <a:buNone/>
            </a:pPr>
            <a:r>
              <a:rPr b="1" i="0" lang="en-US" sz="2800" u="none" cap="none" strike="noStrike">
                <a:solidFill>
                  <a:srgbClr val="3F3F3F"/>
                </a:solidFill>
                <a:latin typeface="Century Gothic"/>
                <a:ea typeface="Century Gothic"/>
                <a:cs typeface="Century Gothic"/>
                <a:sym typeface="Century Gothic"/>
              </a:rPr>
              <a:t>Project Analysis</a:t>
            </a:r>
            <a:br>
              <a:rPr b="0" i="0" lang="en-US" sz="2800" u="none" cap="none" strike="noStrike">
                <a:solidFill>
                  <a:srgbClr val="3F3F3F"/>
                </a:solidFill>
                <a:latin typeface="Century Gothic"/>
                <a:ea typeface="Century Gothic"/>
                <a:cs typeface="Century Gothic"/>
                <a:sym typeface="Century Gothic"/>
              </a:rPr>
            </a:br>
            <a:endParaRPr b="0" i="0" sz="2800" u="none" cap="none" strike="noStrike">
              <a:solidFill>
                <a:srgbClr val="3F3F3F"/>
              </a:solidFill>
              <a:latin typeface="Century Gothic"/>
              <a:ea typeface="Century Gothic"/>
              <a:cs typeface="Century Gothic"/>
              <a:sym typeface="Century Gothic"/>
            </a:endParaRPr>
          </a:p>
        </p:txBody>
      </p:sp>
      <p:cxnSp>
        <p:nvCxnSpPr>
          <p:cNvPr id="358" name="Google Shape;358;p12"/>
          <p:cNvCxnSpPr/>
          <p:nvPr/>
        </p:nvCxnSpPr>
        <p:spPr>
          <a:xfrm>
            <a:off x="0" y="522898"/>
            <a:ext cx="4086225" cy="0"/>
          </a:xfrm>
          <a:prstGeom prst="straightConnector1">
            <a:avLst/>
          </a:prstGeom>
          <a:noFill/>
          <a:ln cap="flat" cmpd="sng" w="9525">
            <a:solidFill>
              <a:srgbClr val="085763"/>
            </a:solidFill>
            <a:prstDash val="solid"/>
            <a:miter lim="800000"/>
            <a:headEnd len="sm" w="sm" type="none"/>
            <a:tailEnd len="med" w="med" type="oval"/>
          </a:ln>
        </p:spPr>
      </p:cxnSp>
      <p:sp>
        <p:nvSpPr>
          <p:cNvPr id="359" name="Google Shape;359;p12"/>
          <p:cNvSpPr/>
          <p:nvPr/>
        </p:nvSpPr>
        <p:spPr>
          <a:xfrm>
            <a:off x="3536828" y="2296212"/>
            <a:ext cx="1593858" cy="1593858"/>
          </a:xfrm>
          <a:prstGeom prst="donut">
            <a:avLst>
              <a:gd fmla="val 12255" name="adj"/>
            </a:avLst>
          </a:prstGeom>
          <a:solidFill>
            <a:srgbClr val="0C8295">
              <a:alpha val="80000"/>
            </a:srgb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Quattrocento Sans"/>
              <a:ea typeface="Quattrocento Sans"/>
              <a:cs typeface="Quattrocento Sans"/>
              <a:sym typeface="Quattrocento Sans"/>
            </a:endParaRPr>
          </a:p>
        </p:txBody>
      </p:sp>
      <p:sp>
        <p:nvSpPr>
          <p:cNvPr id="360" name="Google Shape;360;p12"/>
          <p:cNvSpPr/>
          <p:nvPr/>
        </p:nvSpPr>
        <p:spPr>
          <a:xfrm>
            <a:off x="4946623" y="2296212"/>
            <a:ext cx="1593858" cy="1593858"/>
          </a:xfrm>
          <a:prstGeom prst="donut">
            <a:avLst>
              <a:gd fmla="val 12255" name="adj"/>
            </a:avLst>
          </a:prstGeom>
          <a:solidFill>
            <a:srgbClr val="CA7A09">
              <a:alpha val="80000"/>
            </a:srgb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Quattrocento Sans"/>
              <a:ea typeface="Quattrocento Sans"/>
              <a:cs typeface="Quattrocento Sans"/>
              <a:sym typeface="Quattrocento Sans"/>
            </a:endParaRPr>
          </a:p>
        </p:txBody>
      </p:sp>
      <p:sp>
        <p:nvSpPr>
          <p:cNvPr id="361" name="Google Shape;361;p12"/>
          <p:cNvSpPr/>
          <p:nvPr/>
        </p:nvSpPr>
        <p:spPr>
          <a:xfrm>
            <a:off x="6356419" y="2296212"/>
            <a:ext cx="1593858" cy="1593858"/>
          </a:xfrm>
          <a:prstGeom prst="donut">
            <a:avLst>
              <a:gd fmla="val 12255" name="adj"/>
            </a:avLst>
          </a:prstGeom>
          <a:solidFill>
            <a:srgbClr val="0C8295">
              <a:alpha val="80000"/>
            </a:srgb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Quattrocento Sans"/>
              <a:ea typeface="Quattrocento Sans"/>
              <a:cs typeface="Quattrocento Sans"/>
              <a:sym typeface="Quattrocento Sans"/>
            </a:endParaRPr>
          </a:p>
        </p:txBody>
      </p:sp>
      <p:sp>
        <p:nvSpPr>
          <p:cNvPr id="362" name="Google Shape;362;p12"/>
          <p:cNvSpPr/>
          <p:nvPr/>
        </p:nvSpPr>
        <p:spPr>
          <a:xfrm>
            <a:off x="4241725" y="3501330"/>
            <a:ext cx="1593858" cy="1593858"/>
          </a:xfrm>
          <a:prstGeom prst="donut">
            <a:avLst>
              <a:gd fmla="val 12255" name="adj"/>
            </a:avLst>
          </a:prstGeom>
          <a:solidFill>
            <a:srgbClr val="CA7A09">
              <a:alpha val="80000"/>
            </a:srgb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Quattrocento Sans"/>
              <a:ea typeface="Quattrocento Sans"/>
              <a:cs typeface="Quattrocento Sans"/>
              <a:sym typeface="Quattrocento Sans"/>
            </a:endParaRPr>
          </a:p>
        </p:txBody>
      </p:sp>
      <p:sp>
        <p:nvSpPr>
          <p:cNvPr id="363" name="Google Shape;363;p12"/>
          <p:cNvSpPr/>
          <p:nvPr/>
        </p:nvSpPr>
        <p:spPr>
          <a:xfrm>
            <a:off x="5651521" y="3501330"/>
            <a:ext cx="1593858" cy="1593858"/>
          </a:xfrm>
          <a:prstGeom prst="donut">
            <a:avLst>
              <a:gd fmla="val 12255" name="adj"/>
            </a:avLst>
          </a:prstGeom>
          <a:solidFill>
            <a:srgbClr val="0C8295">
              <a:alpha val="80000"/>
            </a:srgb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Quattrocento Sans"/>
              <a:ea typeface="Quattrocento Sans"/>
              <a:cs typeface="Quattrocento Sans"/>
              <a:sym typeface="Quattrocento Sans"/>
            </a:endParaRPr>
          </a:p>
        </p:txBody>
      </p:sp>
      <p:sp>
        <p:nvSpPr>
          <p:cNvPr id="364" name="Google Shape;364;p12"/>
          <p:cNvSpPr/>
          <p:nvPr/>
        </p:nvSpPr>
        <p:spPr>
          <a:xfrm>
            <a:off x="7061316" y="3501330"/>
            <a:ext cx="1593858" cy="1593858"/>
          </a:xfrm>
          <a:prstGeom prst="donut">
            <a:avLst>
              <a:gd fmla="val 12255" name="adj"/>
            </a:avLst>
          </a:prstGeom>
          <a:solidFill>
            <a:srgbClr val="CA7A09">
              <a:alpha val="80000"/>
            </a:srgb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Quattrocento Sans"/>
              <a:ea typeface="Quattrocento Sans"/>
              <a:cs typeface="Quattrocento Sans"/>
              <a:sym typeface="Quattrocento Sans"/>
            </a:endParaRPr>
          </a:p>
        </p:txBody>
      </p:sp>
      <p:sp>
        <p:nvSpPr>
          <p:cNvPr id="365" name="Google Shape;365;p12"/>
          <p:cNvSpPr/>
          <p:nvPr/>
        </p:nvSpPr>
        <p:spPr>
          <a:xfrm>
            <a:off x="1292015" y="1357350"/>
            <a:ext cx="2428875" cy="710707"/>
          </a:xfrm>
          <a:prstGeom prst="rect">
            <a:avLst/>
          </a:prstGeom>
          <a:noFill/>
          <a:ln>
            <a:noFill/>
          </a:ln>
        </p:spPr>
        <p:txBody>
          <a:bodyPr anchorCtr="0" anchor="t" bIns="0" lIns="0" spcFirstLastPara="1" rIns="0" wrap="square" tIns="0">
            <a:spAutoFit/>
          </a:bodyPr>
          <a:lstStyle/>
          <a:p>
            <a:pPr indent="0" lvl="0" marL="0" marR="0" rtl="0" algn="r">
              <a:lnSpc>
                <a:spcPct val="135714"/>
              </a:lnSpc>
              <a:spcBef>
                <a:spcPts val="0"/>
              </a:spcBef>
              <a:spcAft>
                <a:spcPts val="0"/>
              </a:spcAft>
              <a:buClr>
                <a:srgbClr val="000000"/>
              </a:buClr>
              <a:buSzPts val="1400"/>
              <a:buFont typeface="Arial"/>
              <a:buNone/>
            </a:pPr>
            <a:r>
              <a:rPr b="0" i="0" lang="en-US" sz="1400" u="none" cap="none" strike="noStrike">
                <a:solidFill>
                  <a:srgbClr val="3F3F3F"/>
                </a:solidFill>
                <a:latin typeface="Quattrocento Sans"/>
                <a:ea typeface="Quattrocento Sans"/>
                <a:cs typeface="Quattrocento Sans"/>
                <a:sym typeface="Quattrocento Sans"/>
              </a:rPr>
              <a:t>Lorem ipsum dolor sit amet, consectetur adipiscing elit, sed do eiusmod tempor incididunt.</a:t>
            </a:r>
            <a:endParaRPr b="0" i="0" sz="1400" u="none" cap="none" strike="noStrike">
              <a:solidFill>
                <a:srgbClr val="000000"/>
              </a:solidFill>
              <a:latin typeface="Arial"/>
              <a:ea typeface="Arial"/>
              <a:cs typeface="Arial"/>
              <a:sym typeface="Arial"/>
            </a:endParaRPr>
          </a:p>
        </p:txBody>
      </p:sp>
      <p:sp>
        <p:nvSpPr>
          <p:cNvPr id="366" name="Google Shape;366;p12"/>
          <p:cNvSpPr/>
          <p:nvPr/>
        </p:nvSpPr>
        <p:spPr>
          <a:xfrm>
            <a:off x="4529115" y="1357350"/>
            <a:ext cx="2428875" cy="710707"/>
          </a:xfrm>
          <a:prstGeom prst="rect">
            <a:avLst/>
          </a:prstGeom>
          <a:noFill/>
          <a:ln>
            <a:noFill/>
          </a:ln>
        </p:spPr>
        <p:txBody>
          <a:bodyPr anchorCtr="0" anchor="t" bIns="0" lIns="0" spcFirstLastPara="1" rIns="0" wrap="square" tIns="0">
            <a:spAutoFit/>
          </a:bodyPr>
          <a:lstStyle/>
          <a:p>
            <a:pPr indent="0" lvl="0" marL="0" marR="0" rtl="0" algn="ctr">
              <a:lnSpc>
                <a:spcPct val="135714"/>
              </a:lnSpc>
              <a:spcBef>
                <a:spcPts val="0"/>
              </a:spcBef>
              <a:spcAft>
                <a:spcPts val="0"/>
              </a:spcAft>
              <a:buClr>
                <a:srgbClr val="000000"/>
              </a:buClr>
              <a:buSzPts val="1400"/>
              <a:buFont typeface="Arial"/>
              <a:buNone/>
            </a:pPr>
            <a:r>
              <a:rPr b="0" i="0" lang="en-US" sz="1400" u="none" cap="none" strike="noStrike">
                <a:solidFill>
                  <a:srgbClr val="3F3F3F"/>
                </a:solidFill>
                <a:latin typeface="Quattrocento Sans"/>
                <a:ea typeface="Quattrocento Sans"/>
                <a:cs typeface="Quattrocento Sans"/>
                <a:sym typeface="Quattrocento Sans"/>
              </a:rPr>
              <a:t>Lorem ipsum dolor sit amet, consectetur adipiscing elit, sed do eiusmod tempor incididunt.</a:t>
            </a:r>
            <a:endParaRPr b="0" i="0" sz="1400" u="none" cap="none" strike="noStrike">
              <a:solidFill>
                <a:srgbClr val="000000"/>
              </a:solidFill>
              <a:latin typeface="Arial"/>
              <a:ea typeface="Arial"/>
              <a:cs typeface="Arial"/>
              <a:sym typeface="Arial"/>
            </a:endParaRPr>
          </a:p>
        </p:txBody>
      </p:sp>
      <p:sp>
        <p:nvSpPr>
          <p:cNvPr id="367" name="Google Shape;367;p12"/>
          <p:cNvSpPr/>
          <p:nvPr/>
        </p:nvSpPr>
        <p:spPr>
          <a:xfrm>
            <a:off x="7766215" y="1357350"/>
            <a:ext cx="2428875" cy="710707"/>
          </a:xfrm>
          <a:prstGeom prst="rect">
            <a:avLst/>
          </a:prstGeom>
          <a:noFill/>
          <a:ln>
            <a:noFill/>
          </a:ln>
        </p:spPr>
        <p:txBody>
          <a:bodyPr anchorCtr="0" anchor="t" bIns="0" lIns="0" spcFirstLastPara="1" rIns="0" wrap="square" tIns="0">
            <a:spAutoFit/>
          </a:bodyPr>
          <a:lstStyle/>
          <a:p>
            <a:pPr indent="0" lvl="0" marL="0" marR="0" rtl="0" algn="l">
              <a:lnSpc>
                <a:spcPct val="135714"/>
              </a:lnSpc>
              <a:spcBef>
                <a:spcPts val="0"/>
              </a:spcBef>
              <a:spcAft>
                <a:spcPts val="0"/>
              </a:spcAft>
              <a:buClr>
                <a:srgbClr val="000000"/>
              </a:buClr>
              <a:buSzPts val="1400"/>
              <a:buFont typeface="Arial"/>
              <a:buNone/>
            </a:pPr>
            <a:r>
              <a:rPr b="0" i="0" lang="en-US" sz="1400" u="none" cap="none" strike="noStrike">
                <a:solidFill>
                  <a:srgbClr val="3F3F3F"/>
                </a:solidFill>
                <a:latin typeface="Quattrocento Sans"/>
                <a:ea typeface="Quattrocento Sans"/>
                <a:cs typeface="Quattrocento Sans"/>
                <a:sym typeface="Quattrocento Sans"/>
              </a:rPr>
              <a:t>Lorem ipsum dolor sit amet, consectetur adipiscing elit, sed do eiusmod tempor incididunt.</a:t>
            </a:r>
            <a:endParaRPr b="0" i="0" sz="1400" u="none" cap="none" strike="noStrike">
              <a:solidFill>
                <a:srgbClr val="000000"/>
              </a:solidFill>
              <a:latin typeface="Arial"/>
              <a:ea typeface="Arial"/>
              <a:cs typeface="Arial"/>
              <a:sym typeface="Arial"/>
            </a:endParaRPr>
          </a:p>
        </p:txBody>
      </p:sp>
      <p:sp>
        <p:nvSpPr>
          <p:cNvPr id="368" name="Google Shape;368;p12"/>
          <p:cNvSpPr/>
          <p:nvPr/>
        </p:nvSpPr>
        <p:spPr>
          <a:xfrm>
            <a:off x="1996865" y="5332295"/>
            <a:ext cx="2428875" cy="710707"/>
          </a:xfrm>
          <a:prstGeom prst="rect">
            <a:avLst/>
          </a:prstGeom>
          <a:noFill/>
          <a:ln>
            <a:noFill/>
          </a:ln>
        </p:spPr>
        <p:txBody>
          <a:bodyPr anchorCtr="0" anchor="t" bIns="0" lIns="0" spcFirstLastPara="1" rIns="0" wrap="square" tIns="0">
            <a:spAutoFit/>
          </a:bodyPr>
          <a:lstStyle/>
          <a:p>
            <a:pPr indent="0" lvl="0" marL="0" marR="0" rtl="0" algn="r">
              <a:lnSpc>
                <a:spcPct val="135714"/>
              </a:lnSpc>
              <a:spcBef>
                <a:spcPts val="0"/>
              </a:spcBef>
              <a:spcAft>
                <a:spcPts val="0"/>
              </a:spcAft>
              <a:buClr>
                <a:srgbClr val="000000"/>
              </a:buClr>
              <a:buSzPts val="1400"/>
              <a:buFont typeface="Arial"/>
              <a:buNone/>
            </a:pPr>
            <a:r>
              <a:rPr b="0" i="0" lang="en-US" sz="1400" u="none" cap="none" strike="noStrike">
                <a:solidFill>
                  <a:srgbClr val="3F3F3F"/>
                </a:solidFill>
                <a:latin typeface="Quattrocento Sans"/>
                <a:ea typeface="Quattrocento Sans"/>
                <a:cs typeface="Quattrocento Sans"/>
                <a:sym typeface="Quattrocento Sans"/>
              </a:rPr>
              <a:t>Lorem ipsum dolor sit amet, consectetur adipiscing elit, sed do eiusmod tempor incididunt.</a:t>
            </a:r>
            <a:endParaRPr b="0" i="0" sz="1400" u="none" cap="none" strike="noStrike">
              <a:solidFill>
                <a:srgbClr val="000000"/>
              </a:solidFill>
              <a:latin typeface="Arial"/>
              <a:ea typeface="Arial"/>
              <a:cs typeface="Arial"/>
              <a:sym typeface="Arial"/>
            </a:endParaRPr>
          </a:p>
        </p:txBody>
      </p:sp>
      <p:sp>
        <p:nvSpPr>
          <p:cNvPr id="369" name="Google Shape;369;p12"/>
          <p:cNvSpPr/>
          <p:nvPr/>
        </p:nvSpPr>
        <p:spPr>
          <a:xfrm>
            <a:off x="5233965" y="5332295"/>
            <a:ext cx="2428875" cy="710707"/>
          </a:xfrm>
          <a:prstGeom prst="rect">
            <a:avLst/>
          </a:prstGeom>
          <a:noFill/>
          <a:ln>
            <a:noFill/>
          </a:ln>
        </p:spPr>
        <p:txBody>
          <a:bodyPr anchorCtr="0" anchor="t" bIns="0" lIns="0" spcFirstLastPara="1" rIns="0" wrap="square" tIns="0">
            <a:spAutoFit/>
          </a:bodyPr>
          <a:lstStyle/>
          <a:p>
            <a:pPr indent="0" lvl="0" marL="0" marR="0" rtl="0" algn="ctr">
              <a:lnSpc>
                <a:spcPct val="135714"/>
              </a:lnSpc>
              <a:spcBef>
                <a:spcPts val="0"/>
              </a:spcBef>
              <a:spcAft>
                <a:spcPts val="0"/>
              </a:spcAft>
              <a:buClr>
                <a:srgbClr val="000000"/>
              </a:buClr>
              <a:buSzPts val="1400"/>
              <a:buFont typeface="Arial"/>
              <a:buNone/>
            </a:pPr>
            <a:r>
              <a:rPr b="0" i="0" lang="en-US" sz="1400" u="none" cap="none" strike="noStrike">
                <a:solidFill>
                  <a:srgbClr val="3F3F3F"/>
                </a:solidFill>
                <a:latin typeface="Quattrocento Sans"/>
                <a:ea typeface="Quattrocento Sans"/>
                <a:cs typeface="Quattrocento Sans"/>
                <a:sym typeface="Quattrocento Sans"/>
              </a:rPr>
              <a:t>Lorem ipsum dolor sit amet, consectetur adipiscing elit, sed do eiusmod tempor incididunt.</a:t>
            </a:r>
            <a:endParaRPr b="0" i="0" sz="1400" u="none" cap="none" strike="noStrike">
              <a:solidFill>
                <a:srgbClr val="000000"/>
              </a:solidFill>
              <a:latin typeface="Arial"/>
              <a:ea typeface="Arial"/>
              <a:cs typeface="Arial"/>
              <a:sym typeface="Arial"/>
            </a:endParaRPr>
          </a:p>
        </p:txBody>
      </p:sp>
      <p:sp>
        <p:nvSpPr>
          <p:cNvPr id="370" name="Google Shape;370;p12"/>
          <p:cNvSpPr/>
          <p:nvPr/>
        </p:nvSpPr>
        <p:spPr>
          <a:xfrm>
            <a:off x="8471065" y="5332295"/>
            <a:ext cx="2428875" cy="710707"/>
          </a:xfrm>
          <a:prstGeom prst="rect">
            <a:avLst/>
          </a:prstGeom>
          <a:noFill/>
          <a:ln>
            <a:noFill/>
          </a:ln>
        </p:spPr>
        <p:txBody>
          <a:bodyPr anchorCtr="0" anchor="t" bIns="0" lIns="0" spcFirstLastPara="1" rIns="0" wrap="square" tIns="0">
            <a:spAutoFit/>
          </a:bodyPr>
          <a:lstStyle/>
          <a:p>
            <a:pPr indent="0" lvl="0" marL="0" marR="0" rtl="0" algn="l">
              <a:lnSpc>
                <a:spcPct val="135714"/>
              </a:lnSpc>
              <a:spcBef>
                <a:spcPts val="0"/>
              </a:spcBef>
              <a:spcAft>
                <a:spcPts val="0"/>
              </a:spcAft>
              <a:buClr>
                <a:srgbClr val="000000"/>
              </a:buClr>
              <a:buSzPts val="1400"/>
              <a:buFont typeface="Arial"/>
              <a:buNone/>
            </a:pPr>
            <a:r>
              <a:rPr b="0" i="0" lang="en-US" sz="1400" u="none" cap="none" strike="noStrike">
                <a:solidFill>
                  <a:srgbClr val="3F3F3F"/>
                </a:solidFill>
                <a:latin typeface="Quattrocento Sans"/>
                <a:ea typeface="Quattrocento Sans"/>
                <a:cs typeface="Quattrocento Sans"/>
                <a:sym typeface="Quattrocento Sans"/>
              </a:rPr>
              <a:t>Lorem ipsum dolor sit amet, consectetur adipiscing elit, sed do eiusmod tempor incididunt.</a:t>
            </a:r>
            <a:endParaRPr b="0" i="0" sz="1400" u="none" cap="none" strike="noStrike">
              <a:solidFill>
                <a:srgbClr val="000000"/>
              </a:solidFill>
              <a:latin typeface="Arial"/>
              <a:ea typeface="Arial"/>
              <a:cs typeface="Arial"/>
              <a:sym typeface="Arial"/>
            </a:endParaRPr>
          </a:p>
        </p:txBody>
      </p:sp>
      <p:grpSp>
        <p:nvGrpSpPr>
          <p:cNvPr descr="Icon of human being and speech bubble. " id="371" name="Google Shape;371;p12"/>
          <p:cNvGrpSpPr/>
          <p:nvPr/>
        </p:nvGrpSpPr>
        <p:grpSpPr>
          <a:xfrm>
            <a:off x="4144646" y="2903628"/>
            <a:ext cx="378221" cy="380335"/>
            <a:chOff x="3171788" y="779462"/>
            <a:chExt cx="284163" cy="285751"/>
          </a:xfrm>
        </p:grpSpPr>
        <p:sp>
          <p:nvSpPr>
            <p:cNvPr id="372" name="Google Shape;372;p12"/>
            <p:cNvSpPr/>
            <p:nvPr/>
          </p:nvSpPr>
          <p:spPr>
            <a:xfrm>
              <a:off x="3290851" y="779462"/>
              <a:ext cx="165100" cy="196850"/>
            </a:xfrm>
            <a:custGeom>
              <a:rect b="b" l="l" r="r" t="t"/>
              <a:pathLst>
                <a:path extrusionOk="0" h="493" w="416">
                  <a:moveTo>
                    <a:pt x="339" y="221"/>
                  </a:moveTo>
                  <a:lnTo>
                    <a:pt x="291" y="221"/>
                  </a:lnTo>
                  <a:lnTo>
                    <a:pt x="291" y="173"/>
                  </a:lnTo>
                  <a:lnTo>
                    <a:pt x="339" y="173"/>
                  </a:lnTo>
                  <a:lnTo>
                    <a:pt x="339" y="221"/>
                  </a:lnTo>
                  <a:close/>
                  <a:moveTo>
                    <a:pt x="242" y="221"/>
                  </a:moveTo>
                  <a:lnTo>
                    <a:pt x="195" y="221"/>
                  </a:lnTo>
                  <a:lnTo>
                    <a:pt x="195" y="173"/>
                  </a:lnTo>
                  <a:lnTo>
                    <a:pt x="242" y="173"/>
                  </a:lnTo>
                  <a:lnTo>
                    <a:pt x="242" y="221"/>
                  </a:lnTo>
                  <a:close/>
                  <a:moveTo>
                    <a:pt x="147" y="221"/>
                  </a:moveTo>
                  <a:lnTo>
                    <a:pt x="99" y="221"/>
                  </a:lnTo>
                  <a:lnTo>
                    <a:pt x="99" y="173"/>
                  </a:lnTo>
                  <a:lnTo>
                    <a:pt x="147" y="173"/>
                  </a:lnTo>
                  <a:lnTo>
                    <a:pt x="147" y="221"/>
                  </a:lnTo>
                  <a:close/>
                  <a:moveTo>
                    <a:pt x="208" y="0"/>
                  </a:moveTo>
                  <a:lnTo>
                    <a:pt x="186" y="1"/>
                  </a:lnTo>
                  <a:lnTo>
                    <a:pt x="166" y="3"/>
                  </a:lnTo>
                  <a:lnTo>
                    <a:pt x="146" y="8"/>
                  </a:lnTo>
                  <a:lnTo>
                    <a:pt x="127" y="15"/>
                  </a:lnTo>
                  <a:lnTo>
                    <a:pt x="109" y="23"/>
                  </a:lnTo>
                  <a:lnTo>
                    <a:pt x="92" y="33"/>
                  </a:lnTo>
                  <a:lnTo>
                    <a:pt x="76" y="44"/>
                  </a:lnTo>
                  <a:lnTo>
                    <a:pt x="61" y="57"/>
                  </a:lnTo>
                  <a:lnTo>
                    <a:pt x="47" y="70"/>
                  </a:lnTo>
                  <a:lnTo>
                    <a:pt x="35" y="85"/>
                  </a:lnTo>
                  <a:lnTo>
                    <a:pt x="25" y="101"/>
                  </a:lnTo>
                  <a:lnTo>
                    <a:pt x="16" y="117"/>
                  </a:lnTo>
                  <a:lnTo>
                    <a:pt x="9" y="135"/>
                  </a:lnTo>
                  <a:lnTo>
                    <a:pt x="4" y="153"/>
                  </a:lnTo>
                  <a:lnTo>
                    <a:pt x="1" y="173"/>
                  </a:lnTo>
                  <a:lnTo>
                    <a:pt x="0" y="192"/>
                  </a:lnTo>
                  <a:lnTo>
                    <a:pt x="0" y="192"/>
                  </a:lnTo>
                  <a:lnTo>
                    <a:pt x="0" y="194"/>
                  </a:lnTo>
                  <a:lnTo>
                    <a:pt x="14" y="198"/>
                  </a:lnTo>
                  <a:lnTo>
                    <a:pt x="26" y="204"/>
                  </a:lnTo>
                  <a:lnTo>
                    <a:pt x="38" y="211"/>
                  </a:lnTo>
                  <a:lnTo>
                    <a:pt x="47" y="220"/>
                  </a:lnTo>
                  <a:lnTo>
                    <a:pt x="57" y="228"/>
                  </a:lnTo>
                  <a:lnTo>
                    <a:pt x="64" y="238"/>
                  </a:lnTo>
                  <a:lnTo>
                    <a:pt x="69" y="248"/>
                  </a:lnTo>
                  <a:lnTo>
                    <a:pt x="72" y="260"/>
                  </a:lnTo>
                  <a:lnTo>
                    <a:pt x="74" y="268"/>
                  </a:lnTo>
                  <a:lnTo>
                    <a:pt x="76" y="277"/>
                  </a:lnTo>
                  <a:lnTo>
                    <a:pt x="76" y="285"/>
                  </a:lnTo>
                  <a:lnTo>
                    <a:pt x="76" y="293"/>
                  </a:lnTo>
                  <a:lnTo>
                    <a:pt x="74" y="303"/>
                  </a:lnTo>
                  <a:lnTo>
                    <a:pt x="73" y="311"/>
                  </a:lnTo>
                  <a:lnTo>
                    <a:pt x="71" y="321"/>
                  </a:lnTo>
                  <a:lnTo>
                    <a:pt x="67" y="330"/>
                  </a:lnTo>
                  <a:lnTo>
                    <a:pt x="69" y="332"/>
                  </a:lnTo>
                  <a:lnTo>
                    <a:pt x="70" y="333"/>
                  </a:lnTo>
                  <a:lnTo>
                    <a:pt x="73" y="341"/>
                  </a:lnTo>
                  <a:lnTo>
                    <a:pt x="77" y="349"/>
                  </a:lnTo>
                  <a:lnTo>
                    <a:pt x="85" y="355"/>
                  </a:lnTo>
                  <a:lnTo>
                    <a:pt x="94" y="361"/>
                  </a:lnTo>
                  <a:lnTo>
                    <a:pt x="104" y="366"/>
                  </a:lnTo>
                  <a:lnTo>
                    <a:pt x="114" y="371"/>
                  </a:lnTo>
                  <a:lnTo>
                    <a:pt x="123" y="374"/>
                  </a:lnTo>
                  <a:lnTo>
                    <a:pt x="132" y="378"/>
                  </a:lnTo>
                  <a:lnTo>
                    <a:pt x="142" y="380"/>
                  </a:lnTo>
                  <a:lnTo>
                    <a:pt x="153" y="383"/>
                  </a:lnTo>
                  <a:lnTo>
                    <a:pt x="153" y="403"/>
                  </a:lnTo>
                  <a:lnTo>
                    <a:pt x="153" y="428"/>
                  </a:lnTo>
                  <a:lnTo>
                    <a:pt x="153" y="449"/>
                  </a:lnTo>
                  <a:lnTo>
                    <a:pt x="153" y="465"/>
                  </a:lnTo>
                  <a:lnTo>
                    <a:pt x="153" y="493"/>
                  </a:lnTo>
                  <a:lnTo>
                    <a:pt x="173" y="473"/>
                  </a:lnTo>
                  <a:lnTo>
                    <a:pt x="185" y="462"/>
                  </a:lnTo>
                  <a:lnTo>
                    <a:pt x="203" y="446"/>
                  </a:lnTo>
                  <a:lnTo>
                    <a:pt x="227" y="427"/>
                  </a:lnTo>
                  <a:lnTo>
                    <a:pt x="249" y="406"/>
                  </a:lnTo>
                  <a:lnTo>
                    <a:pt x="262" y="395"/>
                  </a:lnTo>
                  <a:lnTo>
                    <a:pt x="274" y="385"/>
                  </a:lnTo>
                  <a:lnTo>
                    <a:pt x="284" y="377"/>
                  </a:lnTo>
                  <a:lnTo>
                    <a:pt x="290" y="371"/>
                  </a:lnTo>
                  <a:lnTo>
                    <a:pt x="304" y="365"/>
                  </a:lnTo>
                  <a:lnTo>
                    <a:pt x="317" y="358"/>
                  </a:lnTo>
                  <a:lnTo>
                    <a:pt x="330" y="349"/>
                  </a:lnTo>
                  <a:lnTo>
                    <a:pt x="342" y="341"/>
                  </a:lnTo>
                  <a:lnTo>
                    <a:pt x="353" y="332"/>
                  </a:lnTo>
                  <a:lnTo>
                    <a:pt x="364" y="321"/>
                  </a:lnTo>
                  <a:lnTo>
                    <a:pt x="373" y="310"/>
                  </a:lnTo>
                  <a:lnTo>
                    <a:pt x="383" y="299"/>
                  </a:lnTo>
                  <a:lnTo>
                    <a:pt x="390" y="288"/>
                  </a:lnTo>
                  <a:lnTo>
                    <a:pt x="397" y="276"/>
                  </a:lnTo>
                  <a:lnTo>
                    <a:pt x="403" y="263"/>
                  </a:lnTo>
                  <a:lnTo>
                    <a:pt x="408" y="249"/>
                  </a:lnTo>
                  <a:lnTo>
                    <a:pt x="411" y="235"/>
                  </a:lnTo>
                  <a:lnTo>
                    <a:pt x="415" y="222"/>
                  </a:lnTo>
                  <a:lnTo>
                    <a:pt x="416" y="208"/>
                  </a:lnTo>
                  <a:lnTo>
                    <a:pt x="416" y="192"/>
                  </a:lnTo>
                  <a:lnTo>
                    <a:pt x="416" y="173"/>
                  </a:lnTo>
                  <a:lnTo>
                    <a:pt x="412" y="154"/>
                  </a:lnTo>
                  <a:lnTo>
                    <a:pt x="408" y="135"/>
                  </a:lnTo>
                  <a:lnTo>
                    <a:pt x="400" y="117"/>
                  </a:lnTo>
                  <a:lnTo>
                    <a:pt x="391" y="101"/>
                  </a:lnTo>
                  <a:lnTo>
                    <a:pt x="381" y="85"/>
                  </a:lnTo>
                  <a:lnTo>
                    <a:pt x="368" y="70"/>
                  </a:lnTo>
                  <a:lnTo>
                    <a:pt x="355" y="57"/>
                  </a:lnTo>
                  <a:lnTo>
                    <a:pt x="341" y="44"/>
                  </a:lnTo>
                  <a:lnTo>
                    <a:pt x="324" y="33"/>
                  </a:lnTo>
                  <a:lnTo>
                    <a:pt x="308" y="23"/>
                  </a:lnTo>
                  <a:lnTo>
                    <a:pt x="289" y="15"/>
                  </a:lnTo>
                  <a:lnTo>
                    <a:pt x="270" y="8"/>
                  </a:lnTo>
                  <a:lnTo>
                    <a:pt x="251" y="3"/>
                  </a:lnTo>
                  <a:lnTo>
                    <a:pt x="229" y="1"/>
                  </a:lnTo>
                  <a:lnTo>
                    <a:pt x="208" y="0"/>
                  </a:lnTo>
                  <a:close/>
                </a:path>
              </a:pathLst>
            </a:custGeom>
            <a:solidFill>
              <a:srgbClr val="0C8295"/>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Quattrocento Sans"/>
                <a:ea typeface="Quattrocento Sans"/>
                <a:cs typeface="Quattrocento Sans"/>
                <a:sym typeface="Quattrocento Sans"/>
              </a:endParaRPr>
            </a:p>
          </p:txBody>
        </p:sp>
        <p:sp>
          <p:nvSpPr>
            <p:cNvPr id="373" name="Google Shape;373;p12"/>
            <p:cNvSpPr/>
            <p:nvPr/>
          </p:nvSpPr>
          <p:spPr>
            <a:xfrm>
              <a:off x="3171788" y="863600"/>
              <a:ext cx="190500" cy="201613"/>
            </a:xfrm>
            <a:custGeom>
              <a:rect b="b" l="l" r="r" t="t"/>
              <a:pathLst>
                <a:path extrusionOk="0" h="507" w="480">
                  <a:moveTo>
                    <a:pt x="446" y="388"/>
                  </a:moveTo>
                  <a:lnTo>
                    <a:pt x="435" y="380"/>
                  </a:lnTo>
                  <a:lnTo>
                    <a:pt x="418" y="370"/>
                  </a:lnTo>
                  <a:lnTo>
                    <a:pt x="393" y="357"/>
                  </a:lnTo>
                  <a:lnTo>
                    <a:pt x="367" y="344"/>
                  </a:lnTo>
                  <a:lnTo>
                    <a:pt x="339" y="331"/>
                  </a:lnTo>
                  <a:lnTo>
                    <a:pt x="312" y="319"/>
                  </a:lnTo>
                  <a:lnTo>
                    <a:pt x="312" y="312"/>
                  </a:lnTo>
                  <a:lnTo>
                    <a:pt x="312" y="280"/>
                  </a:lnTo>
                  <a:lnTo>
                    <a:pt x="312" y="274"/>
                  </a:lnTo>
                  <a:lnTo>
                    <a:pt x="316" y="272"/>
                  </a:lnTo>
                  <a:lnTo>
                    <a:pt x="320" y="267"/>
                  </a:lnTo>
                  <a:lnTo>
                    <a:pt x="320" y="266"/>
                  </a:lnTo>
                  <a:lnTo>
                    <a:pt x="320" y="266"/>
                  </a:lnTo>
                  <a:lnTo>
                    <a:pt x="323" y="263"/>
                  </a:lnTo>
                  <a:lnTo>
                    <a:pt x="324" y="261"/>
                  </a:lnTo>
                  <a:lnTo>
                    <a:pt x="325" y="260"/>
                  </a:lnTo>
                  <a:lnTo>
                    <a:pt x="325" y="260"/>
                  </a:lnTo>
                  <a:lnTo>
                    <a:pt x="326" y="256"/>
                  </a:lnTo>
                  <a:lnTo>
                    <a:pt x="329" y="254"/>
                  </a:lnTo>
                  <a:lnTo>
                    <a:pt x="329" y="253"/>
                  </a:lnTo>
                  <a:lnTo>
                    <a:pt x="329" y="251"/>
                  </a:lnTo>
                  <a:lnTo>
                    <a:pt x="331" y="248"/>
                  </a:lnTo>
                  <a:lnTo>
                    <a:pt x="332" y="244"/>
                  </a:lnTo>
                  <a:lnTo>
                    <a:pt x="332" y="243"/>
                  </a:lnTo>
                  <a:lnTo>
                    <a:pt x="332" y="243"/>
                  </a:lnTo>
                  <a:lnTo>
                    <a:pt x="335" y="237"/>
                  </a:lnTo>
                  <a:lnTo>
                    <a:pt x="336" y="231"/>
                  </a:lnTo>
                  <a:lnTo>
                    <a:pt x="336" y="231"/>
                  </a:lnTo>
                  <a:lnTo>
                    <a:pt x="336" y="231"/>
                  </a:lnTo>
                  <a:lnTo>
                    <a:pt x="337" y="225"/>
                  </a:lnTo>
                  <a:lnTo>
                    <a:pt x="338" y="219"/>
                  </a:lnTo>
                  <a:lnTo>
                    <a:pt x="338" y="217"/>
                  </a:lnTo>
                  <a:lnTo>
                    <a:pt x="338" y="215"/>
                  </a:lnTo>
                  <a:lnTo>
                    <a:pt x="339" y="209"/>
                  </a:lnTo>
                  <a:lnTo>
                    <a:pt x="339" y="203"/>
                  </a:lnTo>
                  <a:lnTo>
                    <a:pt x="345" y="197"/>
                  </a:lnTo>
                  <a:lnTo>
                    <a:pt x="350" y="191"/>
                  </a:lnTo>
                  <a:lnTo>
                    <a:pt x="350" y="190"/>
                  </a:lnTo>
                  <a:lnTo>
                    <a:pt x="350" y="190"/>
                  </a:lnTo>
                  <a:lnTo>
                    <a:pt x="353" y="187"/>
                  </a:lnTo>
                  <a:lnTo>
                    <a:pt x="354" y="185"/>
                  </a:lnTo>
                  <a:lnTo>
                    <a:pt x="354" y="185"/>
                  </a:lnTo>
                  <a:lnTo>
                    <a:pt x="354" y="185"/>
                  </a:lnTo>
                  <a:lnTo>
                    <a:pt x="355" y="182"/>
                  </a:lnTo>
                  <a:lnTo>
                    <a:pt x="355" y="180"/>
                  </a:lnTo>
                  <a:lnTo>
                    <a:pt x="355" y="179"/>
                  </a:lnTo>
                  <a:lnTo>
                    <a:pt x="356" y="179"/>
                  </a:lnTo>
                  <a:lnTo>
                    <a:pt x="356" y="176"/>
                  </a:lnTo>
                  <a:lnTo>
                    <a:pt x="357" y="174"/>
                  </a:lnTo>
                  <a:lnTo>
                    <a:pt x="357" y="173"/>
                  </a:lnTo>
                  <a:lnTo>
                    <a:pt x="357" y="173"/>
                  </a:lnTo>
                  <a:lnTo>
                    <a:pt x="357" y="169"/>
                  </a:lnTo>
                  <a:lnTo>
                    <a:pt x="357" y="167"/>
                  </a:lnTo>
                  <a:lnTo>
                    <a:pt x="358" y="167"/>
                  </a:lnTo>
                  <a:lnTo>
                    <a:pt x="358" y="166"/>
                  </a:lnTo>
                  <a:lnTo>
                    <a:pt x="358" y="163"/>
                  </a:lnTo>
                  <a:lnTo>
                    <a:pt x="358" y="160"/>
                  </a:lnTo>
                  <a:lnTo>
                    <a:pt x="358" y="155"/>
                  </a:lnTo>
                  <a:lnTo>
                    <a:pt x="357" y="149"/>
                  </a:lnTo>
                  <a:lnTo>
                    <a:pt x="357" y="149"/>
                  </a:lnTo>
                  <a:lnTo>
                    <a:pt x="357" y="148"/>
                  </a:lnTo>
                  <a:lnTo>
                    <a:pt x="356" y="143"/>
                  </a:lnTo>
                  <a:lnTo>
                    <a:pt x="354" y="140"/>
                  </a:lnTo>
                  <a:lnTo>
                    <a:pt x="354" y="138"/>
                  </a:lnTo>
                  <a:lnTo>
                    <a:pt x="354" y="138"/>
                  </a:lnTo>
                  <a:lnTo>
                    <a:pt x="353" y="135"/>
                  </a:lnTo>
                  <a:lnTo>
                    <a:pt x="350" y="131"/>
                  </a:lnTo>
                  <a:lnTo>
                    <a:pt x="349" y="131"/>
                  </a:lnTo>
                  <a:lnTo>
                    <a:pt x="349" y="131"/>
                  </a:lnTo>
                  <a:lnTo>
                    <a:pt x="347" y="128"/>
                  </a:lnTo>
                  <a:lnTo>
                    <a:pt x="343" y="125"/>
                  </a:lnTo>
                  <a:lnTo>
                    <a:pt x="344" y="122"/>
                  </a:lnTo>
                  <a:lnTo>
                    <a:pt x="347" y="117"/>
                  </a:lnTo>
                  <a:lnTo>
                    <a:pt x="351" y="100"/>
                  </a:lnTo>
                  <a:lnTo>
                    <a:pt x="355" y="84"/>
                  </a:lnTo>
                  <a:lnTo>
                    <a:pt x="355" y="77"/>
                  </a:lnTo>
                  <a:lnTo>
                    <a:pt x="355" y="69"/>
                  </a:lnTo>
                  <a:lnTo>
                    <a:pt x="354" y="61"/>
                  </a:lnTo>
                  <a:lnTo>
                    <a:pt x="353" y="54"/>
                  </a:lnTo>
                  <a:lnTo>
                    <a:pt x="350" y="47"/>
                  </a:lnTo>
                  <a:lnTo>
                    <a:pt x="347" y="40"/>
                  </a:lnTo>
                  <a:lnTo>
                    <a:pt x="342" y="34"/>
                  </a:lnTo>
                  <a:lnTo>
                    <a:pt x="336" y="28"/>
                  </a:lnTo>
                  <a:lnTo>
                    <a:pt x="330" y="22"/>
                  </a:lnTo>
                  <a:lnTo>
                    <a:pt x="323" y="17"/>
                  </a:lnTo>
                  <a:lnTo>
                    <a:pt x="314" y="12"/>
                  </a:lnTo>
                  <a:lnTo>
                    <a:pt x="305" y="9"/>
                  </a:lnTo>
                  <a:lnTo>
                    <a:pt x="305" y="9"/>
                  </a:lnTo>
                  <a:lnTo>
                    <a:pt x="305" y="9"/>
                  </a:lnTo>
                  <a:lnTo>
                    <a:pt x="295" y="6"/>
                  </a:lnTo>
                  <a:lnTo>
                    <a:pt x="286" y="4"/>
                  </a:lnTo>
                  <a:lnTo>
                    <a:pt x="276" y="2"/>
                  </a:lnTo>
                  <a:lnTo>
                    <a:pt x="267" y="0"/>
                  </a:lnTo>
                  <a:lnTo>
                    <a:pt x="267" y="0"/>
                  </a:lnTo>
                  <a:lnTo>
                    <a:pt x="267" y="0"/>
                  </a:lnTo>
                  <a:lnTo>
                    <a:pt x="263" y="0"/>
                  </a:lnTo>
                  <a:lnTo>
                    <a:pt x="260" y="0"/>
                  </a:lnTo>
                  <a:lnTo>
                    <a:pt x="255" y="0"/>
                  </a:lnTo>
                  <a:lnTo>
                    <a:pt x="251" y="0"/>
                  </a:lnTo>
                  <a:lnTo>
                    <a:pt x="244" y="0"/>
                  </a:lnTo>
                  <a:lnTo>
                    <a:pt x="237" y="0"/>
                  </a:lnTo>
                  <a:lnTo>
                    <a:pt x="235" y="0"/>
                  </a:lnTo>
                  <a:lnTo>
                    <a:pt x="232" y="2"/>
                  </a:lnTo>
                  <a:lnTo>
                    <a:pt x="229" y="2"/>
                  </a:lnTo>
                  <a:lnTo>
                    <a:pt x="224" y="3"/>
                  </a:lnTo>
                  <a:lnTo>
                    <a:pt x="220" y="3"/>
                  </a:lnTo>
                  <a:lnTo>
                    <a:pt x="217" y="4"/>
                  </a:lnTo>
                  <a:lnTo>
                    <a:pt x="215" y="4"/>
                  </a:lnTo>
                  <a:lnTo>
                    <a:pt x="212" y="5"/>
                  </a:lnTo>
                  <a:lnTo>
                    <a:pt x="207" y="6"/>
                  </a:lnTo>
                  <a:lnTo>
                    <a:pt x="203" y="8"/>
                  </a:lnTo>
                  <a:lnTo>
                    <a:pt x="199" y="9"/>
                  </a:lnTo>
                  <a:lnTo>
                    <a:pt x="195" y="10"/>
                  </a:lnTo>
                  <a:lnTo>
                    <a:pt x="193" y="10"/>
                  </a:lnTo>
                  <a:lnTo>
                    <a:pt x="192" y="11"/>
                  </a:lnTo>
                  <a:lnTo>
                    <a:pt x="181" y="16"/>
                  </a:lnTo>
                  <a:lnTo>
                    <a:pt x="172" y="23"/>
                  </a:lnTo>
                  <a:lnTo>
                    <a:pt x="163" y="30"/>
                  </a:lnTo>
                  <a:lnTo>
                    <a:pt x="157" y="38"/>
                  </a:lnTo>
                  <a:lnTo>
                    <a:pt x="157" y="38"/>
                  </a:lnTo>
                  <a:lnTo>
                    <a:pt x="156" y="38"/>
                  </a:lnTo>
                  <a:lnTo>
                    <a:pt x="155" y="42"/>
                  </a:lnTo>
                  <a:lnTo>
                    <a:pt x="154" y="44"/>
                  </a:lnTo>
                  <a:lnTo>
                    <a:pt x="150" y="44"/>
                  </a:lnTo>
                  <a:lnTo>
                    <a:pt x="148" y="44"/>
                  </a:lnTo>
                  <a:lnTo>
                    <a:pt x="143" y="44"/>
                  </a:lnTo>
                  <a:lnTo>
                    <a:pt x="140" y="46"/>
                  </a:lnTo>
                  <a:lnTo>
                    <a:pt x="138" y="46"/>
                  </a:lnTo>
                  <a:lnTo>
                    <a:pt x="137" y="46"/>
                  </a:lnTo>
                  <a:lnTo>
                    <a:pt x="135" y="47"/>
                  </a:lnTo>
                  <a:lnTo>
                    <a:pt x="131" y="48"/>
                  </a:lnTo>
                  <a:lnTo>
                    <a:pt x="131" y="48"/>
                  </a:lnTo>
                  <a:lnTo>
                    <a:pt x="130" y="49"/>
                  </a:lnTo>
                  <a:lnTo>
                    <a:pt x="128" y="50"/>
                  </a:lnTo>
                  <a:lnTo>
                    <a:pt x="126" y="53"/>
                  </a:lnTo>
                  <a:lnTo>
                    <a:pt x="125" y="53"/>
                  </a:lnTo>
                  <a:lnTo>
                    <a:pt x="125" y="53"/>
                  </a:lnTo>
                  <a:lnTo>
                    <a:pt x="124" y="55"/>
                  </a:lnTo>
                  <a:lnTo>
                    <a:pt x="123" y="56"/>
                  </a:lnTo>
                  <a:lnTo>
                    <a:pt x="121" y="60"/>
                  </a:lnTo>
                  <a:lnTo>
                    <a:pt x="119" y="63"/>
                  </a:lnTo>
                  <a:lnTo>
                    <a:pt x="119" y="65"/>
                  </a:lnTo>
                  <a:lnTo>
                    <a:pt x="118" y="66"/>
                  </a:lnTo>
                  <a:lnTo>
                    <a:pt x="118" y="68"/>
                  </a:lnTo>
                  <a:lnTo>
                    <a:pt x="118" y="71"/>
                  </a:lnTo>
                  <a:lnTo>
                    <a:pt x="118" y="73"/>
                  </a:lnTo>
                  <a:lnTo>
                    <a:pt x="118" y="75"/>
                  </a:lnTo>
                  <a:lnTo>
                    <a:pt x="118" y="77"/>
                  </a:lnTo>
                  <a:lnTo>
                    <a:pt x="118" y="79"/>
                  </a:lnTo>
                  <a:lnTo>
                    <a:pt x="118" y="81"/>
                  </a:lnTo>
                  <a:lnTo>
                    <a:pt x="118" y="84"/>
                  </a:lnTo>
                  <a:lnTo>
                    <a:pt x="119" y="85"/>
                  </a:lnTo>
                  <a:lnTo>
                    <a:pt x="119" y="87"/>
                  </a:lnTo>
                  <a:lnTo>
                    <a:pt x="119" y="90"/>
                  </a:lnTo>
                  <a:lnTo>
                    <a:pt x="121" y="92"/>
                  </a:lnTo>
                  <a:lnTo>
                    <a:pt x="121" y="94"/>
                  </a:lnTo>
                  <a:lnTo>
                    <a:pt x="122" y="96"/>
                  </a:lnTo>
                  <a:lnTo>
                    <a:pt x="122" y="98"/>
                  </a:lnTo>
                  <a:lnTo>
                    <a:pt x="123" y="100"/>
                  </a:lnTo>
                  <a:lnTo>
                    <a:pt x="124" y="103"/>
                  </a:lnTo>
                  <a:lnTo>
                    <a:pt x="125" y="106"/>
                  </a:lnTo>
                  <a:lnTo>
                    <a:pt x="125" y="107"/>
                  </a:lnTo>
                  <a:lnTo>
                    <a:pt x="125" y="109"/>
                  </a:lnTo>
                  <a:lnTo>
                    <a:pt x="129" y="117"/>
                  </a:lnTo>
                  <a:lnTo>
                    <a:pt x="132" y="125"/>
                  </a:lnTo>
                  <a:lnTo>
                    <a:pt x="132" y="125"/>
                  </a:lnTo>
                  <a:lnTo>
                    <a:pt x="132" y="125"/>
                  </a:lnTo>
                  <a:lnTo>
                    <a:pt x="126" y="130"/>
                  </a:lnTo>
                  <a:lnTo>
                    <a:pt x="122" y="136"/>
                  </a:lnTo>
                  <a:lnTo>
                    <a:pt x="118" y="142"/>
                  </a:lnTo>
                  <a:lnTo>
                    <a:pt x="116" y="148"/>
                  </a:lnTo>
                  <a:lnTo>
                    <a:pt x="115" y="155"/>
                  </a:lnTo>
                  <a:lnTo>
                    <a:pt x="115" y="163"/>
                  </a:lnTo>
                  <a:lnTo>
                    <a:pt x="115" y="168"/>
                  </a:lnTo>
                  <a:lnTo>
                    <a:pt x="115" y="174"/>
                  </a:lnTo>
                  <a:lnTo>
                    <a:pt x="116" y="175"/>
                  </a:lnTo>
                  <a:lnTo>
                    <a:pt x="116" y="175"/>
                  </a:lnTo>
                  <a:lnTo>
                    <a:pt x="117" y="180"/>
                  </a:lnTo>
                  <a:lnTo>
                    <a:pt x="118" y="185"/>
                  </a:lnTo>
                  <a:lnTo>
                    <a:pt x="119" y="186"/>
                  </a:lnTo>
                  <a:lnTo>
                    <a:pt x="119" y="187"/>
                  </a:lnTo>
                  <a:lnTo>
                    <a:pt x="122" y="190"/>
                  </a:lnTo>
                  <a:lnTo>
                    <a:pt x="124" y="193"/>
                  </a:lnTo>
                  <a:lnTo>
                    <a:pt x="125" y="194"/>
                  </a:lnTo>
                  <a:lnTo>
                    <a:pt x="125" y="195"/>
                  </a:lnTo>
                  <a:lnTo>
                    <a:pt x="128" y="198"/>
                  </a:lnTo>
                  <a:lnTo>
                    <a:pt x="130" y="199"/>
                  </a:lnTo>
                  <a:lnTo>
                    <a:pt x="134" y="201"/>
                  </a:lnTo>
                  <a:lnTo>
                    <a:pt x="137" y="203"/>
                  </a:lnTo>
                  <a:lnTo>
                    <a:pt x="137" y="210"/>
                  </a:lnTo>
                  <a:lnTo>
                    <a:pt x="138" y="216"/>
                  </a:lnTo>
                  <a:lnTo>
                    <a:pt x="138" y="218"/>
                  </a:lnTo>
                  <a:lnTo>
                    <a:pt x="138" y="220"/>
                  </a:lnTo>
                  <a:lnTo>
                    <a:pt x="141" y="231"/>
                  </a:lnTo>
                  <a:lnTo>
                    <a:pt x="144" y="242"/>
                  </a:lnTo>
                  <a:lnTo>
                    <a:pt x="148" y="250"/>
                  </a:lnTo>
                  <a:lnTo>
                    <a:pt x="151" y="257"/>
                  </a:lnTo>
                  <a:lnTo>
                    <a:pt x="156" y="263"/>
                  </a:lnTo>
                  <a:lnTo>
                    <a:pt x="161" y="268"/>
                  </a:lnTo>
                  <a:lnTo>
                    <a:pt x="165" y="272"/>
                  </a:lnTo>
                  <a:lnTo>
                    <a:pt x="168" y="275"/>
                  </a:lnTo>
                  <a:lnTo>
                    <a:pt x="168" y="281"/>
                  </a:lnTo>
                  <a:lnTo>
                    <a:pt x="168" y="312"/>
                  </a:lnTo>
                  <a:lnTo>
                    <a:pt x="168" y="319"/>
                  </a:lnTo>
                  <a:lnTo>
                    <a:pt x="142" y="331"/>
                  </a:lnTo>
                  <a:lnTo>
                    <a:pt x="115" y="344"/>
                  </a:lnTo>
                  <a:lnTo>
                    <a:pt x="87" y="357"/>
                  </a:lnTo>
                  <a:lnTo>
                    <a:pt x="62" y="370"/>
                  </a:lnTo>
                  <a:lnTo>
                    <a:pt x="47" y="380"/>
                  </a:lnTo>
                  <a:lnTo>
                    <a:pt x="34" y="388"/>
                  </a:lnTo>
                  <a:lnTo>
                    <a:pt x="19" y="399"/>
                  </a:lnTo>
                  <a:lnTo>
                    <a:pt x="9" y="408"/>
                  </a:lnTo>
                  <a:lnTo>
                    <a:pt x="5" y="413"/>
                  </a:lnTo>
                  <a:lnTo>
                    <a:pt x="3" y="417"/>
                  </a:lnTo>
                  <a:lnTo>
                    <a:pt x="2" y="420"/>
                  </a:lnTo>
                  <a:lnTo>
                    <a:pt x="0" y="424"/>
                  </a:lnTo>
                  <a:lnTo>
                    <a:pt x="0" y="495"/>
                  </a:lnTo>
                  <a:lnTo>
                    <a:pt x="2" y="500"/>
                  </a:lnTo>
                  <a:lnTo>
                    <a:pt x="4" y="504"/>
                  </a:lnTo>
                  <a:lnTo>
                    <a:pt x="8" y="506"/>
                  </a:lnTo>
                  <a:lnTo>
                    <a:pt x="12" y="507"/>
                  </a:lnTo>
                  <a:lnTo>
                    <a:pt x="468" y="507"/>
                  </a:lnTo>
                  <a:lnTo>
                    <a:pt x="473" y="506"/>
                  </a:lnTo>
                  <a:lnTo>
                    <a:pt x="476" y="504"/>
                  </a:lnTo>
                  <a:lnTo>
                    <a:pt x="479" y="500"/>
                  </a:lnTo>
                  <a:lnTo>
                    <a:pt x="480" y="495"/>
                  </a:lnTo>
                  <a:lnTo>
                    <a:pt x="480" y="424"/>
                  </a:lnTo>
                  <a:lnTo>
                    <a:pt x="480" y="420"/>
                  </a:lnTo>
                  <a:lnTo>
                    <a:pt x="477" y="417"/>
                  </a:lnTo>
                  <a:lnTo>
                    <a:pt x="475" y="413"/>
                  </a:lnTo>
                  <a:lnTo>
                    <a:pt x="471" y="408"/>
                  </a:lnTo>
                  <a:lnTo>
                    <a:pt x="462" y="399"/>
                  </a:lnTo>
                  <a:lnTo>
                    <a:pt x="446" y="388"/>
                  </a:lnTo>
                  <a:close/>
                </a:path>
              </a:pathLst>
            </a:custGeom>
            <a:solidFill>
              <a:srgbClr val="0C8295"/>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Quattrocento Sans"/>
                <a:ea typeface="Quattrocento Sans"/>
                <a:cs typeface="Quattrocento Sans"/>
                <a:sym typeface="Quattrocento Sans"/>
              </a:endParaRPr>
            </a:p>
          </p:txBody>
        </p:sp>
      </p:grpSp>
      <p:grpSp>
        <p:nvGrpSpPr>
          <p:cNvPr descr="Icon of books. " id="374" name="Google Shape;374;p12"/>
          <p:cNvGrpSpPr/>
          <p:nvPr/>
        </p:nvGrpSpPr>
        <p:grpSpPr>
          <a:xfrm>
            <a:off x="5571346" y="2901918"/>
            <a:ext cx="344413" cy="382447"/>
            <a:chOff x="2608263" y="1920875"/>
            <a:chExt cx="258763" cy="287338"/>
          </a:xfrm>
        </p:grpSpPr>
        <p:sp>
          <p:nvSpPr>
            <p:cNvPr id="375" name="Google Shape;375;p12"/>
            <p:cNvSpPr/>
            <p:nvPr/>
          </p:nvSpPr>
          <p:spPr>
            <a:xfrm>
              <a:off x="2808288" y="2122488"/>
              <a:ext cx="58738" cy="19050"/>
            </a:xfrm>
            <a:prstGeom prst="rect">
              <a:avLst/>
            </a:prstGeom>
            <a:solidFill>
              <a:srgbClr val="CA7A09"/>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Quattrocento Sans"/>
                <a:ea typeface="Quattrocento Sans"/>
                <a:cs typeface="Quattrocento Sans"/>
                <a:sym typeface="Quattrocento Sans"/>
              </a:endParaRPr>
            </a:p>
          </p:txBody>
        </p:sp>
        <p:sp>
          <p:nvSpPr>
            <p:cNvPr id="376" name="Google Shape;376;p12"/>
            <p:cNvSpPr/>
            <p:nvPr/>
          </p:nvSpPr>
          <p:spPr>
            <a:xfrm>
              <a:off x="2808288" y="1920875"/>
              <a:ext cx="58738" cy="192088"/>
            </a:xfrm>
            <a:custGeom>
              <a:rect b="b" l="l" r="r" t="t"/>
              <a:pathLst>
                <a:path extrusionOk="0" h="602" w="181">
                  <a:moveTo>
                    <a:pt x="166" y="0"/>
                  </a:moveTo>
                  <a:lnTo>
                    <a:pt x="163" y="0"/>
                  </a:lnTo>
                  <a:lnTo>
                    <a:pt x="160" y="2"/>
                  </a:lnTo>
                  <a:lnTo>
                    <a:pt x="158" y="3"/>
                  </a:lnTo>
                  <a:lnTo>
                    <a:pt x="156" y="5"/>
                  </a:lnTo>
                  <a:lnTo>
                    <a:pt x="154" y="7"/>
                  </a:lnTo>
                  <a:lnTo>
                    <a:pt x="152" y="9"/>
                  </a:lnTo>
                  <a:lnTo>
                    <a:pt x="151" y="12"/>
                  </a:lnTo>
                  <a:lnTo>
                    <a:pt x="151" y="15"/>
                  </a:lnTo>
                  <a:lnTo>
                    <a:pt x="151" y="211"/>
                  </a:lnTo>
                  <a:lnTo>
                    <a:pt x="150" y="217"/>
                  </a:lnTo>
                  <a:lnTo>
                    <a:pt x="150" y="222"/>
                  </a:lnTo>
                  <a:lnTo>
                    <a:pt x="148" y="229"/>
                  </a:lnTo>
                  <a:lnTo>
                    <a:pt x="146" y="234"/>
                  </a:lnTo>
                  <a:lnTo>
                    <a:pt x="144" y="240"/>
                  </a:lnTo>
                  <a:lnTo>
                    <a:pt x="141" y="245"/>
                  </a:lnTo>
                  <a:lnTo>
                    <a:pt x="137" y="249"/>
                  </a:lnTo>
                  <a:lnTo>
                    <a:pt x="133" y="254"/>
                  </a:lnTo>
                  <a:lnTo>
                    <a:pt x="129" y="258"/>
                  </a:lnTo>
                  <a:lnTo>
                    <a:pt x="125" y="261"/>
                  </a:lnTo>
                  <a:lnTo>
                    <a:pt x="119" y="264"/>
                  </a:lnTo>
                  <a:lnTo>
                    <a:pt x="114" y="266"/>
                  </a:lnTo>
                  <a:lnTo>
                    <a:pt x="108" y="269"/>
                  </a:lnTo>
                  <a:lnTo>
                    <a:pt x="103" y="270"/>
                  </a:lnTo>
                  <a:lnTo>
                    <a:pt x="97" y="271"/>
                  </a:lnTo>
                  <a:lnTo>
                    <a:pt x="91" y="271"/>
                  </a:lnTo>
                  <a:lnTo>
                    <a:pt x="85" y="271"/>
                  </a:lnTo>
                  <a:lnTo>
                    <a:pt x="78" y="270"/>
                  </a:lnTo>
                  <a:lnTo>
                    <a:pt x="73" y="269"/>
                  </a:lnTo>
                  <a:lnTo>
                    <a:pt x="68" y="266"/>
                  </a:lnTo>
                  <a:lnTo>
                    <a:pt x="62" y="264"/>
                  </a:lnTo>
                  <a:lnTo>
                    <a:pt x="57" y="261"/>
                  </a:lnTo>
                  <a:lnTo>
                    <a:pt x="53" y="258"/>
                  </a:lnTo>
                  <a:lnTo>
                    <a:pt x="48" y="254"/>
                  </a:lnTo>
                  <a:lnTo>
                    <a:pt x="44" y="249"/>
                  </a:lnTo>
                  <a:lnTo>
                    <a:pt x="41" y="245"/>
                  </a:lnTo>
                  <a:lnTo>
                    <a:pt x="38" y="240"/>
                  </a:lnTo>
                  <a:lnTo>
                    <a:pt x="36" y="234"/>
                  </a:lnTo>
                  <a:lnTo>
                    <a:pt x="33" y="229"/>
                  </a:lnTo>
                  <a:lnTo>
                    <a:pt x="32" y="224"/>
                  </a:lnTo>
                  <a:lnTo>
                    <a:pt x="31" y="217"/>
                  </a:lnTo>
                  <a:lnTo>
                    <a:pt x="30" y="211"/>
                  </a:lnTo>
                  <a:lnTo>
                    <a:pt x="30" y="15"/>
                  </a:lnTo>
                  <a:lnTo>
                    <a:pt x="30" y="12"/>
                  </a:lnTo>
                  <a:lnTo>
                    <a:pt x="29" y="9"/>
                  </a:lnTo>
                  <a:lnTo>
                    <a:pt x="28" y="7"/>
                  </a:lnTo>
                  <a:lnTo>
                    <a:pt x="26" y="5"/>
                  </a:lnTo>
                  <a:lnTo>
                    <a:pt x="24" y="3"/>
                  </a:lnTo>
                  <a:lnTo>
                    <a:pt x="22" y="2"/>
                  </a:lnTo>
                  <a:lnTo>
                    <a:pt x="18" y="0"/>
                  </a:lnTo>
                  <a:lnTo>
                    <a:pt x="15" y="0"/>
                  </a:lnTo>
                  <a:lnTo>
                    <a:pt x="13" y="0"/>
                  </a:lnTo>
                  <a:lnTo>
                    <a:pt x="10" y="2"/>
                  </a:lnTo>
                  <a:lnTo>
                    <a:pt x="8" y="3"/>
                  </a:lnTo>
                  <a:lnTo>
                    <a:pt x="6" y="5"/>
                  </a:lnTo>
                  <a:lnTo>
                    <a:pt x="3" y="7"/>
                  </a:lnTo>
                  <a:lnTo>
                    <a:pt x="1" y="9"/>
                  </a:lnTo>
                  <a:lnTo>
                    <a:pt x="1" y="12"/>
                  </a:lnTo>
                  <a:lnTo>
                    <a:pt x="0" y="15"/>
                  </a:lnTo>
                  <a:lnTo>
                    <a:pt x="0" y="211"/>
                  </a:lnTo>
                  <a:lnTo>
                    <a:pt x="0" y="602"/>
                  </a:lnTo>
                  <a:lnTo>
                    <a:pt x="181" y="602"/>
                  </a:lnTo>
                  <a:lnTo>
                    <a:pt x="181" y="211"/>
                  </a:lnTo>
                  <a:lnTo>
                    <a:pt x="181" y="15"/>
                  </a:lnTo>
                  <a:lnTo>
                    <a:pt x="181" y="12"/>
                  </a:lnTo>
                  <a:lnTo>
                    <a:pt x="180" y="9"/>
                  </a:lnTo>
                  <a:lnTo>
                    <a:pt x="178" y="7"/>
                  </a:lnTo>
                  <a:lnTo>
                    <a:pt x="177" y="5"/>
                  </a:lnTo>
                  <a:lnTo>
                    <a:pt x="175" y="3"/>
                  </a:lnTo>
                  <a:lnTo>
                    <a:pt x="172" y="2"/>
                  </a:lnTo>
                  <a:lnTo>
                    <a:pt x="170" y="0"/>
                  </a:lnTo>
                  <a:lnTo>
                    <a:pt x="166" y="0"/>
                  </a:lnTo>
                  <a:close/>
                </a:path>
              </a:pathLst>
            </a:custGeom>
            <a:solidFill>
              <a:srgbClr val="CA7A09"/>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Quattrocento Sans"/>
                <a:ea typeface="Quattrocento Sans"/>
                <a:cs typeface="Quattrocento Sans"/>
                <a:sym typeface="Quattrocento Sans"/>
              </a:endParaRPr>
            </a:p>
          </p:txBody>
        </p:sp>
        <p:sp>
          <p:nvSpPr>
            <p:cNvPr id="377" name="Google Shape;377;p12"/>
            <p:cNvSpPr/>
            <p:nvPr/>
          </p:nvSpPr>
          <p:spPr>
            <a:xfrm>
              <a:off x="2808288" y="2151063"/>
              <a:ext cx="58738" cy="57150"/>
            </a:xfrm>
            <a:custGeom>
              <a:rect b="b" l="l" r="r" t="t"/>
              <a:pathLst>
                <a:path extrusionOk="0" h="182" w="181">
                  <a:moveTo>
                    <a:pt x="0" y="91"/>
                  </a:moveTo>
                  <a:lnTo>
                    <a:pt x="1" y="100"/>
                  </a:lnTo>
                  <a:lnTo>
                    <a:pt x="2" y="110"/>
                  </a:lnTo>
                  <a:lnTo>
                    <a:pt x="4" y="118"/>
                  </a:lnTo>
                  <a:lnTo>
                    <a:pt x="8" y="126"/>
                  </a:lnTo>
                  <a:lnTo>
                    <a:pt x="12" y="134"/>
                  </a:lnTo>
                  <a:lnTo>
                    <a:pt x="16" y="142"/>
                  </a:lnTo>
                  <a:lnTo>
                    <a:pt x="22" y="148"/>
                  </a:lnTo>
                  <a:lnTo>
                    <a:pt x="27" y="155"/>
                  </a:lnTo>
                  <a:lnTo>
                    <a:pt x="33" y="161"/>
                  </a:lnTo>
                  <a:lnTo>
                    <a:pt x="41" y="165"/>
                  </a:lnTo>
                  <a:lnTo>
                    <a:pt x="47" y="171"/>
                  </a:lnTo>
                  <a:lnTo>
                    <a:pt x="56" y="174"/>
                  </a:lnTo>
                  <a:lnTo>
                    <a:pt x="65" y="177"/>
                  </a:lnTo>
                  <a:lnTo>
                    <a:pt x="73" y="179"/>
                  </a:lnTo>
                  <a:lnTo>
                    <a:pt x="82" y="181"/>
                  </a:lnTo>
                  <a:lnTo>
                    <a:pt x="91" y="182"/>
                  </a:lnTo>
                  <a:lnTo>
                    <a:pt x="100" y="181"/>
                  </a:lnTo>
                  <a:lnTo>
                    <a:pt x="110" y="179"/>
                  </a:lnTo>
                  <a:lnTo>
                    <a:pt x="118" y="177"/>
                  </a:lnTo>
                  <a:lnTo>
                    <a:pt x="126" y="174"/>
                  </a:lnTo>
                  <a:lnTo>
                    <a:pt x="134" y="171"/>
                  </a:lnTo>
                  <a:lnTo>
                    <a:pt x="142" y="165"/>
                  </a:lnTo>
                  <a:lnTo>
                    <a:pt x="148" y="161"/>
                  </a:lnTo>
                  <a:lnTo>
                    <a:pt x="155" y="155"/>
                  </a:lnTo>
                  <a:lnTo>
                    <a:pt x="161" y="148"/>
                  </a:lnTo>
                  <a:lnTo>
                    <a:pt x="165" y="142"/>
                  </a:lnTo>
                  <a:lnTo>
                    <a:pt x="171" y="134"/>
                  </a:lnTo>
                  <a:lnTo>
                    <a:pt x="174" y="126"/>
                  </a:lnTo>
                  <a:lnTo>
                    <a:pt x="177" y="118"/>
                  </a:lnTo>
                  <a:lnTo>
                    <a:pt x="179" y="110"/>
                  </a:lnTo>
                  <a:lnTo>
                    <a:pt x="180" y="100"/>
                  </a:lnTo>
                  <a:lnTo>
                    <a:pt x="181" y="91"/>
                  </a:lnTo>
                  <a:lnTo>
                    <a:pt x="181" y="0"/>
                  </a:lnTo>
                  <a:lnTo>
                    <a:pt x="0" y="0"/>
                  </a:lnTo>
                  <a:lnTo>
                    <a:pt x="0" y="91"/>
                  </a:lnTo>
                  <a:close/>
                </a:path>
              </a:pathLst>
            </a:custGeom>
            <a:solidFill>
              <a:srgbClr val="CA7A09"/>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Quattrocento Sans"/>
                <a:ea typeface="Quattrocento Sans"/>
                <a:cs typeface="Quattrocento Sans"/>
                <a:sym typeface="Quattrocento Sans"/>
              </a:endParaRPr>
            </a:p>
          </p:txBody>
        </p:sp>
        <p:sp>
          <p:nvSpPr>
            <p:cNvPr id="378" name="Google Shape;378;p12"/>
            <p:cNvSpPr/>
            <p:nvPr/>
          </p:nvSpPr>
          <p:spPr>
            <a:xfrm>
              <a:off x="2833688" y="1930400"/>
              <a:ext cx="9525" cy="57150"/>
            </a:xfrm>
            <a:custGeom>
              <a:rect b="b" l="l" r="r" t="t"/>
              <a:pathLst>
                <a:path extrusionOk="0" h="181" w="30">
                  <a:moveTo>
                    <a:pt x="15" y="181"/>
                  </a:moveTo>
                  <a:lnTo>
                    <a:pt x="17" y="181"/>
                  </a:lnTo>
                  <a:lnTo>
                    <a:pt x="21" y="180"/>
                  </a:lnTo>
                  <a:lnTo>
                    <a:pt x="23" y="179"/>
                  </a:lnTo>
                  <a:lnTo>
                    <a:pt x="26" y="176"/>
                  </a:lnTo>
                  <a:lnTo>
                    <a:pt x="27" y="174"/>
                  </a:lnTo>
                  <a:lnTo>
                    <a:pt x="29" y="172"/>
                  </a:lnTo>
                  <a:lnTo>
                    <a:pt x="29" y="169"/>
                  </a:lnTo>
                  <a:lnTo>
                    <a:pt x="30" y="166"/>
                  </a:lnTo>
                  <a:lnTo>
                    <a:pt x="30" y="16"/>
                  </a:lnTo>
                  <a:lnTo>
                    <a:pt x="29" y="12"/>
                  </a:lnTo>
                  <a:lnTo>
                    <a:pt x="29" y="9"/>
                  </a:lnTo>
                  <a:lnTo>
                    <a:pt x="27" y="7"/>
                  </a:lnTo>
                  <a:lnTo>
                    <a:pt x="26" y="5"/>
                  </a:lnTo>
                  <a:lnTo>
                    <a:pt x="23" y="3"/>
                  </a:lnTo>
                  <a:lnTo>
                    <a:pt x="21" y="2"/>
                  </a:lnTo>
                  <a:lnTo>
                    <a:pt x="17" y="0"/>
                  </a:lnTo>
                  <a:lnTo>
                    <a:pt x="15" y="0"/>
                  </a:lnTo>
                  <a:lnTo>
                    <a:pt x="12" y="0"/>
                  </a:lnTo>
                  <a:lnTo>
                    <a:pt x="9" y="2"/>
                  </a:lnTo>
                  <a:lnTo>
                    <a:pt x="7" y="3"/>
                  </a:lnTo>
                  <a:lnTo>
                    <a:pt x="5" y="5"/>
                  </a:lnTo>
                  <a:lnTo>
                    <a:pt x="2" y="7"/>
                  </a:lnTo>
                  <a:lnTo>
                    <a:pt x="1" y="9"/>
                  </a:lnTo>
                  <a:lnTo>
                    <a:pt x="0" y="12"/>
                  </a:lnTo>
                  <a:lnTo>
                    <a:pt x="0" y="16"/>
                  </a:lnTo>
                  <a:lnTo>
                    <a:pt x="0" y="166"/>
                  </a:lnTo>
                  <a:lnTo>
                    <a:pt x="0" y="169"/>
                  </a:lnTo>
                  <a:lnTo>
                    <a:pt x="1" y="172"/>
                  </a:lnTo>
                  <a:lnTo>
                    <a:pt x="2" y="174"/>
                  </a:lnTo>
                  <a:lnTo>
                    <a:pt x="5" y="176"/>
                  </a:lnTo>
                  <a:lnTo>
                    <a:pt x="7" y="179"/>
                  </a:lnTo>
                  <a:lnTo>
                    <a:pt x="9" y="180"/>
                  </a:lnTo>
                  <a:lnTo>
                    <a:pt x="12" y="181"/>
                  </a:lnTo>
                  <a:lnTo>
                    <a:pt x="15" y="181"/>
                  </a:lnTo>
                  <a:lnTo>
                    <a:pt x="15" y="181"/>
                  </a:lnTo>
                  <a:close/>
                </a:path>
              </a:pathLst>
            </a:custGeom>
            <a:solidFill>
              <a:srgbClr val="CA7A09"/>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Quattrocento Sans"/>
                <a:ea typeface="Quattrocento Sans"/>
                <a:cs typeface="Quattrocento Sans"/>
                <a:sym typeface="Quattrocento Sans"/>
              </a:endParaRPr>
            </a:p>
          </p:txBody>
        </p:sp>
        <p:sp>
          <p:nvSpPr>
            <p:cNvPr id="379" name="Google Shape;379;p12"/>
            <p:cNvSpPr/>
            <p:nvPr/>
          </p:nvSpPr>
          <p:spPr>
            <a:xfrm>
              <a:off x="2741613" y="1920875"/>
              <a:ext cx="57150" cy="192088"/>
            </a:xfrm>
            <a:custGeom>
              <a:rect b="b" l="l" r="r" t="t"/>
              <a:pathLst>
                <a:path extrusionOk="0" h="602" w="180">
                  <a:moveTo>
                    <a:pt x="165" y="0"/>
                  </a:moveTo>
                  <a:lnTo>
                    <a:pt x="162" y="0"/>
                  </a:lnTo>
                  <a:lnTo>
                    <a:pt x="160" y="2"/>
                  </a:lnTo>
                  <a:lnTo>
                    <a:pt x="157" y="3"/>
                  </a:lnTo>
                  <a:lnTo>
                    <a:pt x="154" y="5"/>
                  </a:lnTo>
                  <a:lnTo>
                    <a:pt x="153" y="7"/>
                  </a:lnTo>
                  <a:lnTo>
                    <a:pt x="151" y="9"/>
                  </a:lnTo>
                  <a:lnTo>
                    <a:pt x="151" y="12"/>
                  </a:lnTo>
                  <a:lnTo>
                    <a:pt x="150" y="15"/>
                  </a:lnTo>
                  <a:lnTo>
                    <a:pt x="150" y="211"/>
                  </a:lnTo>
                  <a:lnTo>
                    <a:pt x="150" y="217"/>
                  </a:lnTo>
                  <a:lnTo>
                    <a:pt x="149" y="222"/>
                  </a:lnTo>
                  <a:lnTo>
                    <a:pt x="148" y="229"/>
                  </a:lnTo>
                  <a:lnTo>
                    <a:pt x="146" y="234"/>
                  </a:lnTo>
                  <a:lnTo>
                    <a:pt x="143" y="240"/>
                  </a:lnTo>
                  <a:lnTo>
                    <a:pt x="140" y="245"/>
                  </a:lnTo>
                  <a:lnTo>
                    <a:pt x="136" y="249"/>
                  </a:lnTo>
                  <a:lnTo>
                    <a:pt x="133" y="254"/>
                  </a:lnTo>
                  <a:lnTo>
                    <a:pt x="129" y="258"/>
                  </a:lnTo>
                  <a:lnTo>
                    <a:pt x="123" y="261"/>
                  </a:lnTo>
                  <a:lnTo>
                    <a:pt x="119" y="264"/>
                  </a:lnTo>
                  <a:lnTo>
                    <a:pt x="114" y="266"/>
                  </a:lnTo>
                  <a:lnTo>
                    <a:pt x="108" y="269"/>
                  </a:lnTo>
                  <a:lnTo>
                    <a:pt x="102" y="270"/>
                  </a:lnTo>
                  <a:lnTo>
                    <a:pt x="96" y="271"/>
                  </a:lnTo>
                  <a:lnTo>
                    <a:pt x="90" y="271"/>
                  </a:lnTo>
                  <a:lnTo>
                    <a:pt x="84" y="271"/>
                  </a:lnTo>
                  <a:lnTo>
                    <a:pt x="78" y="270"/>
                  </a:lnTo>
                  <a:lnTo>
                    <a:pt x="72" y="269"/>
                  </a:lnTo>
                  <a:lnTo>
                    <a:pt x="66" y="266"/>
                  </a:lnTo>
                  <a:lnTo>
                    <a:pt x="61" y="264"/>
                  </a:lnTo>
                  <a:lnTo>
                    <a:pt x="57" y="261"/>
                  </a:lnTo>
                  <a:lnTo>
                    <a:pt x="51" y="258"/>
                  </a:lnTo>
                  <a:lnTo>
                    <a:pt x="47" y="254"/>
                  </a:lnTo>
                  <a:lnTo>
                    <a:pt x="44" y="249"/>
                  </a:lnTo>
                  <a:lnTo>
                    <a:pt x="41" y="245"/>
                  </a:lnTo>
                  <a:lnTo>
                    <a:pt x="37" y="240"/>
                  </a:lnTo>
                  <a:lnTo>
                    <a:pt x="34" y="234"/>
                  </a:lnTo>
                  <a:lnTo>
                    <a:pt x="32" y="229"/>
                  </a:lnTo>
                  <a:lnTo>
                    <a:pt x="31" y="224"/>
                  </a:lnTo>
                  <a:lnTo>
                    <a:pt x="30" y="217"/>
                  </a:lnTo>
                  <a:lnTo>
                    <a:pt x="30" y="211"/>
                  </a:lnTo>
                  <a:lnTo>
                    <a:pt x="30" y="15"/>
                  </a:lnTo>
                  <a:lnTo>
                    <a:pt x="30" y="12"/>
                  </a:lnTo>
                  <a:lnTo>
                    <a:pt x="29" y="9"/>
                  </a:lnTo>
                  <a:lnTo>
                    <a:pt x="28" y="7"/>
                  </a:lnTo>
                  <a:lnTo>
                    <a:pt x="26" y="5"/>
                  </a:lnTo>
                  <a:lnTo>
                    <a:pt x="24" y="3"/>
                  </a:lnTo>
                  <a:lnTo>
                    <a:pt x="20" y="2"/>
                  </a:lnTo>
                  <a:lnTo>
                    <a:pt x="18" y="0"/>
                  </a:lnTo>
                  <a:lnTo>
                    <a:pt x="15" y="0"/>
                  </a:lnTo>
                  <a:lnTo>
                    <a:pt x="12" y="0"/>
                  </a:lnTo>
                  <a:lnTo>
                    <a:pt x="9" y="2"/>
                  </a:lnTo>
                  <a:lnTo>
                    <a:pt x="6" y="3"/>
                  </a:lnTo>
                  <a:lnTo>
                    <a:pt x="4" y="5"/>
                  </a:lnTo>
                  <a:lnTo>
                    <a:pt x="2" y="7"/>
                  </a:lnTo>
                  <a:lnTo>
                    <a:pt x="1" y="9"/>
                  </a:lnTo>
                  <a:lnTo>
                    <a:pt x="0" y="12"/>
                  </a:lnTo>
                  <a:lnTo>
                    <a:pt x="0" y="15"/>
                  </a:lnTo>
                  <a:lnTo>
                    <a:pt x="0" y="211"/>
                  </a:lnTo>
                  <a:lnTo>
                    <a:pt x="0" y="602"/>
                  </a:lnTo>
                  <a:lnTo>
                    <a:pt x="180" y="602"/>
                  </a:lnTo>
                  <a:lnTo>
                    <a:pt x="180" y="211"/>
                  </a:lnTo>
                  <a:lnTo>
                    <a:pt x="180" y="15"/>
                  </a:lnTo>
                  <a:lnTo>
                    <a:pt x="180" y="12"/>
                  </a:lnTo>
                  <a:lnTo>
                    <a:pt x="179" y="9"/>
                  </a:lnTo>
                  <a:lnTo>
                    <a:pt x="178" y="7"/>
                  </a:lnTo>
                  <a:lnTo>
                    <a:pt x="176" y="5"/>
                  </a:lnTo>
                  <a:lnTo>
                    <a:pt x="174" y="3"/>
                  </a:lnTo>
                  <a:lnTo>
                    <a:pt x="172" y="2"/>
                  </a:lnTo>
                  <a:lnTo>
                    <a:pt x="168" y="0"/>
                  </a:lnTo>
                  <a:lnTo>
                    <a:pt x="165" y="0"/>
                  </a:lnTo>
                  <a:close/>
                </a:path>
              </a:pathLst>
            </a:custGeom>
            <a:solidFill>
              <a:srgbClr val="CA7A09"/>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Quattrocento Sans"/>
                <a:ea typeface="Quattrocento Sans"/>
                <a:cs typeface="Quattrocento Sans"/>
                <a:sym typeface="Quattrocento Sans"/>
              </a:endParaRPr>
            </a:p>
          </p:txBody>
        </p:sp>
        <p:sp>
          <p:nvSpPr>
            <p:cNvPr id="380" name="Google Shape;380;p12"/>
            <p:cNvSpPr/>
            <p:nvPr/>
          </p:nvSpPr>
          <p:spPr>
            <a:xfrm>
              <a:off x="2741613" y="2151063"/>
              <a:ext cx="57150" cy="57150"/>
            </a:xfrm>
            <a:custGeom>
              <a:rect b="b" l="l" r="r" t="t"/>
              <a:pathLst>
                <a:path extrusionOk="0" h="182" w="180">
                  <a:moveTo>
                    <a:pt x="0" y="91"/>
                  </a:moveTo>
                  <a:lnTo>
                    <a:pt x="0" y="100"/>
                  </a:lnTo>
                  <a:lnTo>
                    <a:pt x="2" y="110"/>
                  </a:lnTo>
                  <a:lnTo>
                    <a:pt x="4" y="118"/>
                  </a:lnTo>
                  <a:lnTo>
                    <a:pt x="7" y="126"/>
                  </a:lnTo>
                  <a:lnTo>
                    <a:pt x="11" y="134"/>
                  </a:lnTo>
                  <a:lnTo>
                    <a:pt x="15" y="142"/>
                  </a:lnTo>
                  <a:lnTo>
                    <a:pt x="20" y="148"/>
                  </a:lnTo>
                  <a:lnTo>
                    <a:pt x="27" y="155"/>
                  </a:lnTo>
                  <a:lnTo>
                    <a:pt x="33" y="161"/>
                  </a:lnTo>
                  <a:lnTo>
                    <a:pt x="40" y="165"/>
                  </a:lnTo>
                  <a:lnTo>
                    <a:pt x="47" y="171"/>
                  </a:lnTo>
                  <a:lnTo>
                    <a:pt x="55" y="174"/>
                  </a:lnTo>
                  <a:lnTo>
                    <a:pt x="63" y="177"/>
                  </a:lnTo>
                  <a:lnTo>
                    <a:pt x="72" y="179"/>
                  </a:lnTo>
                  <a:lnTo>
                    <a:pt x="80" y="181"/>
                  </a:lnTo>
                  <a:lnTo>
                    <a:pt x="90" y="182"/>
                  </a:lnTo>
                  <a:lnTo>
                    <a:pt x="100" y="181"/>
                  </a:lnTo>
                  <a:lnTo>
                    <a:pt x="108" y="179"/>
                  </a:lnTo>
                  <a:lnTo>
                    <a:pt x="117" y="177"/>
                  </a:lnTo>
                  <a:lnTo>
                    <a:pt x="125" y="174"/>
                  </a:lnTo>
                  <a:lnTo>
                    <a:pt x="133" y="171"/>
                  </a:lnTo>
                  <a:lnTo>
                    <a:pt x="140" y="165"/>
                  </a:lnTo>
                  <a:lnTo>
                    <a:pt x="148" y="161"/>
                  </a:lnTo>
                  <a:lnTo>
                    <a:pt x="154" y="155"/>
                  </a:lnTo>
                  <a:lnTo>
                    <a:pt x="160" y="148"/>
                  </a:lnTo>
                  <a:lnTo>
                    <a:pt x="165" y="142"/>
                  </a:lnTo>
                  <a:lnTo>
                    <a:pt x="169" y="134"/>
                  </a:lnTo>
                  <a:lnTo>
                    <a:pt x="174" y="126"/>
                  </a:lnTo>
                  <a:lnTo>
                    <a:pt x="177" y="118"/>
                  </a:lnTo>
                  <a:lnTo>
                    <a:pt x="179" y="110"/>
                  </a:lnTo>
                  <a:lnTo>
                    <a:pt x="180" y="100"/>
                  </a:lnTo>
                  <a:lnTo>
                    <a:pt x="180" y="91"/>
                  </a:lnTo>
                  <a:lnTo>
                    <a:pt x="180" y="0"/>
                  </a:lnTo>
                  <a:lnTo>
                    <a:pt x="0" y="0"/>
                  </a:lnTo>
                  <a:lnTo>
                    <a:pt x="0" y="91"/>
                  </a:lnTo>
                  <a:close/>
                </a:path>
              </a:pathLst>
            </a:custGeom>
            <a:solidFill>
              <a:srgbClr val="CA7A09"/>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Quattrocento Sans"/>
                <a:ea typeface="Quattrocento Sans"/>
                <a:cs typeface="Quattrocento Sans"/>
                <a:sym typeface="Quattrocento Sans"/>
              </a:endParaRPr>
            </a:p>
          </p:txBody>
        </p:sp>
        <p:sp>
          <p:nvSpPr>
            <p:cNvPr id="381" name="Google Shape;381;p12"/>
            <p:cNvSpPr/>
            <p:nvPr/>
          </p:nvSpPr>
          <p:spPr>
            <a:xfrm>
              <a:off x="2741613" y="2122488"/>
              <a:ext cx="57150" cy="19050"/>
            </a:xfrm>
            <a:prstGeom prst="rect">
              <a:avLst/>
            </a:prstGeom>
            <a:solidFill>
              <a:srgbClr val="CA7A09"/>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Quattrocento Sans"/>
                <a:ea typeface="Quattrocento Sans"/>
                <a:cs typeface="Quattrocento Sans"/>
                <a:sym typeface="Quattrocento Sans"/>
              </a:endParaRPr>
            </a:p>
          </p:txBody>
        </p:sp>
        <p:sp>
          <p:nvSpPr>
            <p:cNvPr id="382" name="Google Shape;382;p12"/>
            <p:cNvSpPr/>
            <p:nvPr/>
          </p:nvSpPr>
          <p:spPr>
            <a:xfrm>
              <a:off x="2765425" y="1930400"/>
              <a:ext cx="9525" cy="57150"/>
            </a:xfrm>
            <a:custGeom>
              <a:rect b="b" l="l" r="r" t="t"/>
              <a:pathLst>
                <a:path extrusionOk="0" h="181" w="30">
                  <a:moveTo>
                    <a:pt x="15" y="181"/>
                  </a:moveTo>
                  <a:lnTo>
                    <a:pt x="18" y="181"/>
                  </a:lnTo>
                  <a:lnTo>
                    <a:pt x="21" y="180"/>
                  </a:lnTo>
                  <a:lnTo>
                    <a:pt x="24" y="179"/>
                  </a:lnTo>
                  <a:lnTo>
                    <a:pt x="26" y="176"/>
                  </a:lnTo>
                  <a:lnTo>
                    <a:pt x="28" y="174"/>
                  </a:lnTo>
                  <a:lnTo>
                    <a:pt x="29" y="172"/>
                  </a:lnTo>
                  <a:lnTo>
                    <a:pt x="30" y="169"/>
                  </a:lnTo>
                  <a:lnTo>
                    <a:pt x="30" y="166"/>
                  </a:lnTo>
                  <a:lnTo>
                    <a:pt x="30" y="16"/>
                  </a:lnTo>
                  <a:lnTo>
                    <a:pt x="30" y="12"/>
                  </a:lnTo>
                  <a:lnTo>
                    <a:pt x="29" y="9"/>
                  </a:lnTo>
                  <a:lnTo>
                    <a:pt x="28" y="7"/>
                  </a:lnTo>
                  <a:lnTo>
                    <a:pt x="26" y="5"/>
                  </a:lnTo>
                  <a:lnTo>
                    <a:pt x="24" y="3"/>
                  </a:lnTo>
                  <a:lnTo>
                    <a:pt x="21" y="2"/>
                  </a:lnTo>
                  <a:lnTo>
                    <a:pt x="18" y="0"/>
                  </a:lnTo>
                  <a:lnTo>
                    <a:pt x="15" y="0"/>
                  </a:lnTo>
                  <a:lnTo>
                    <a:pt x="12" y="0"/>
                  </a:lnTo>
                  <a:lnTo>
                    <a:pt x="10" y="2"/>
                  </a:lnTo>
                  <a:lnTo>
                    <a:pt x="6" y="3"/>
                  </a:lnTo>
                  <a:lnTo>
                    <a:pt x="4" y="5"/>
                  </a:lnTo>
                  <a:lnTo>
                    <a:pt x="2" y="7"/>
                  </a:lnTo>
                  <a:lnTo>
                    <a:pt x="1" y="9"/>
                  </a:lnTo>
                  <a:lnTo>
                    <a:pt x="0" y="12"/>
                  </a:lnTo>
                  <a:lnTo>
                    <a:pt x="0" y="16"/>
                  </a:lnTo>
                  <a:lnTo>
                    <a:pt x="0" y="166"/>
                  </a:lnTo>
                  <a:lnTo>
                    <a:pt x="0" y="169"/>
                  </a:lnTo>
                  <a:lnTo>
                    <a:pt x="1" y="172"/>
                  </a:lnTo>
                  <a:lnTo>
                    <a:pt x="2" y="174"/>
                  </a:lnTo>
                  <a:lnTo>
                    <a:pt x="4" y="176"/>
                  </a:lnTo>
                  <a:lnTo>
                    <a:pt x="6" y="179"/>
                  </a:lnTo>
                  <a:lnTo>
                    <a:pt x="10" y="180"/>
                  </a:lnTo>
                  <a:lnTo>
                    <a:pt x="12" y="181"/>
                  </a:lnTo>
                  <a:lnTo>
                    <a:pt x="15" y="181"/>
                  </a:lnTo>
                  <a:close/>
                </a:path>
              </a:pathLst>
            </a:custGeom>
            <a:solidFill>
              <a:srgbClr val="CA7A09"/>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Quattrocento Sans"/>
                <a:ea typeface="Quattrocento Sans"/>
                <a:cs typeface="Quattrocento Sans"/>
                <a:sym typeface="Quattrocento Sans"/>
              </a:endParaRPr>
            </a:p>
          </p:txBody>
        </p:sp>
        <p:sp>
          <p:nvSpPr>
            <p:cNvPr id="383" name="Google Shape;383;p12"/>
            <p:cNvSpPr/>
            <p:nvPr/>
          </p:nvSpPr>
          <p:spPr>
            <a:xfrm>
              <a:off x="2674938" y="2151063"/>
              <a:ext cx="57150" cy="57150"/>
            </a:xfrm>
            <a:custGeom>
              <a:rect b="b" l="l" r="r" t="t"/>
              <a:pathLst>
                <a:path extrusionOk="0" h="182" w="181">
                  <a:moveTo>
                    <a:pt x="0" y="91"/>
                  </a:moveTo>
                  <a:lnTo>
                    <a:pt x="1" y="100"/>
                  </a:lnTo>
                  <a:lnTo>
                    <a:pt x="2" y="110"/>
                  </a:lnTo>
                  <a:lnTo>
                    <a:pt x="4" y="118"/>
                  </a:lnTo>
                  <a:lnTo>
                    <a:pt x="7" y="126"/>
                  </a:lnTo>
                  <a:lnTo>
                    <a:pt x="11" y="134"/>
                  </a:lnTo>
                  <a:lnTo>
                    <a:pt x="16" y="142"/>
                  </a:lnTo>
                  <a:lnTo>
                    <a:pt x="21" y="148"/>
                  </a:lnTo>
                  <a:lnTo>
                    <a:pt x="26" y="155"/>
                  </a:lnTo>
                  <a:lnTo>
                    <a:pt x="33" y="161"/>
                  </a:lnTo>
                  <a:lnTo>
                    <a:pt x="40" y="165"/>
                  </a:lnTo>
                  <a:lnTo>
                    <a:pt x="47" y="171"/>
                  </a:lnTo>
                  <a:lnTo>
                    <a:pt x="55" y="174"/>
                  </a:lnTo>
                  <a:lnTo>
                    <a:pt x="64" y="177"/>
                  </a:lnTo>
                  <a:lnTo>
                    <a:pt x="73" y="179"/>
                  </a:lnTo>
                  <a:lnTo>
                    <a:pt x="81" y="181"/>
                  </a:lnTo>
                  <a:lnTo>
                    <a:pt x="91" y="182"/>
                  </a:lnTo>
                  <a:lnTo>
                    <a:pt x="99" y="181"/>
                  </a:lnTo>
                  <a:lnTo>
                    <a:pt x="109" y="179"/>
                  </a:lnTo>
                  <a:lnTo>
                    <a:pt x="118" y="177"/>
                  </a:lnTo>
                  <a:lnTo>
                    <a:pt x="125" y="174"/>
                  </a:lnTo>
                  <a:lnTo>
                    <a:pt x="134" y="171"/>
                  </a:lnTo>
                  <a:lnTo>
                    <a:pt x="141" y="165"/>
                  </a:lnTo>
                  <a:lnTo>
                    <a:pt x="148" y="161"/>
                  </a:lnTo>
                  <a:lnTo>
                    <a:pt x="154" y="155"/>
                  </a:lnTo>
                  <a:lnTo>
                    <a:pt x="161" y="148"/>
                  </a:lnTo>
                  <a:lnTo>
                    <a:pt x="165" y="142"/>
                  </a:lnTo>
                  <a:lnTo>
                    <a:pt x="170" y="134"/>
                  </a:lnTo>
                  <a:lnTo>
                    <a:pt x="173" y="126"/>
                  </a:lnTo>
                  <a:lnTo>
                    <a:pt x="177" y="118"/>
                  </a:lnTo>
                  <a:lnTo>
                    <a:pt x="179" y="110"/>
                  </a:lnTo>
                  <a:lnTo>
                    <a:pt x="180" y="100"/>
                  </a:lnTo>
                  <a:lnTo>
                    <a:pt x="181" y="91"/>
                  </a:lnTo>
                  <a:lnTo>
                    <a:pt x="181" y="0"/>
                  </a:lnTo>
                  <a:lnTo>
                    <a:pt x="0" y="0"/>
                  </a:lnTo>
                  <a:lnTo>
                    <a:pt x="0" y="91"/>
                  </a:lnTo>
                  <a:close/>
                </a:path>
              </a:pathLst>
            </a:custGeom>
            <a:solidFill>
              <a:srgbClr val="CA7A09"/>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Quattrocento Sans"/>
                <a:ea typeface="Quattrocento Sans"/>
                <a:cs typeface="Quattrocento Sans"/>
                <a:sym typeface="Quattrocento Sans"/>
              </a:endParaRPr>
            </a:p>
          </p:txBody>
        </p:sp>
        <p:sp>
          <p:nvSpPr>
            <p:cNvPr id="384" name="Google Shape;384;p12"/>
            <p:cNvSpPr/>
            <p:nvPr/>
          </p:nvSpPr>
          <p:spPr>
            <a:xfrm>
              <a:off x="2674938" y="1920875"/>
              <a:ext cx="57150" cy="192088"/>
            </a:xfrm>
            <a:custGeom>
              <a:rect b="b" l="l" r="r" t="t"/>
              <a:pathLst>
                <a:path extrusionOk="0" h="602" w="181">
                  <a:moveTo>
                    <a:pt x="166" y="0"/>
                  </a:moveTo>
                  <a:lnTo>
                    <a:pt x="163" y="0"/>
                  </a:lnTo>
                  <a:lnTo>
                    <a:pt x="159" y="2"/>
                  </a:lnTo>
                  <a:lnTo>
                    <a:pt x="157" y="3"/>
                  </a:lnTo>
                  <a:lnTo>
                    <a:pt x="155" y="5"/>
                  </a:lnTo>
                  <a:lnTo>
                    <a:pt x="153" y="7"/>
                  </a:lnTo>
                  <a:lnTo>
                    <a:pt x="152" y="9"/>
                  </a:lnTo>
                  <a:lnTo>
                    <a:pt x="151" y="12"/>
                  </a:lnTo>
                  <a:lnTo>
                    <a:pt x="151" y="15"/>
                  </a:lnTo>
                  <a:lnTo>
                    <a:pt x="151" y="211"/>
                  </a:lnTo>
                  <a:lnTo>
                    <a:pt x="150" y="217"/>
                  </a:lnTo>
                  <a:lnTo>
                    <a:pt x="150" y="222"/>
                  </a:lnTo>
                  <a:lnTo>
                    <a:pt x="148" y="229"/>
                  </a:lnTo>
                  <a:lnTo>
                    <a:pt x="146" y="234"/>
                  </a:lnTo>
                  <a:lnTo>
                    <a:pt x="143" y="240"/>
                  </a:lnTo>
                  <a:lnTo>
                    <a:pt x="140" y="245"/>
                  </a:lnTo>
                  <a:lnTo>
                    <a:pt x="137" y="249"/>
                  </a:lnTo>
                  <a:lnTo>
                    <a:pt x="133" y="254"/>
                  </a:lnTo>
                  <a:lnTo>
                    <a:pt x="128" y="258"/>
                  </a:lnTo>
                  <a:lnTo>
                    <a:pt x="124" y="261"/>
                  </a:lnTo>
                  <a:lnTo>
                    <a:pt x="119" y="264"/>
                  </a:lnTo>
                  <a:lnTo>
                    <a:pt x="113" y="266"/>
                  </a:lnTo>
                  <a:lnTo>
                    <a:pt x="108" y="269"/>
                  </a:lnTo>
                  <a:lnTo>
                    <a:pt x="103" y="270"/>
                  </a:lnTo>
                  <a:lnTo>
                    <a:pt x="96" y="271"/>
                  </a:lnTo>
                  <a:lnTo>
                    <a:pt x="91" y="271"/>
                  </a:lnTo>
                  <a:lnTo>
                    <a:pt x="84" y="271"/>
                  </a:lnTo>
                  <a:lnTo>
                    <a:pt x="78" y="270"/>
                  </a:lnTo>
                  <a:lnTo>
                    <a:pt x="73" y="269"/>
                  </a:lnTo>
                  <a:lnTo>
                    <a:pt x="67" y="266"/>
                  </a:lnTo>
                  <a:lnTo>
                    <a:pt x="62" y="264"/>
                  </a:lnTo>
                  <a:lnTo>
                    <a:pt x="57" y="261"/>
                  </a:lnTo>
                  <a:lnTo>
                    <a:pt x="52" y="258"/>
                  </a:lnTo>
                  <a:lnTo>
                    <a:pt x="48" y="254"/>
                  </a:lnTo>
                  <a:lnTo>
                    <a:pt x="44" y="249"/>
                  </a:lnTo>
                  <a:lnTo>
                    <a:pt x="40" y="245"/>
                  </a:lnTo>
                  <a:lnTo>
                    <a:pt x="37" y="240"/>
                  </a:lnTo>
                  <a:lnTo>
                    <a:pt x="35" y="234"/>
                  </a:lnTo>
                  <a:lnTo>
                    <a:pt x="33" y="229"/>
                  </a:lnTo>
                  <a:lnTo>
                    <a:pt x="32" y="224"/>
                  </a:lnTo>
                  <a:lnTo>
                    <a:pt x="31" y="217"/>
                  </a:lnTo>
                  <a:lnTo>
                    <a:pt x="30" y="211"/>
                  </a:lnTo>
                  <a:lnTo>
                    <a:pt x="30" y="15"/>
                  </a:lnTo>
                  <a:lnTo>
                    <a:pt x="30" y="12"/>
                  </a:lnTo>
                  <a:lnTo>
                    <a:pt x="29" y="9"/>
                  </a:lnTo>
                  <a:lnTo>
                    <a:pt x="28" y="7"/>
                  </a:lnTo>
                  <a:lnTo>
                    <a:pt x="25" y="5"/>
                  </a:lnTo>
                  <a:lnTo>
                    <a:pt x="23" y="3"/>
                  </a:lnTo>
                  <a:lnTo>
                    <a:pt x="21" y="2"/>
                  </a:lnTo>
                  <a:lnTo>
                    <a:pt x="18" y="0"/>
                  </a:lnTo>
                  <a:lnTo>
                    <a:pt x="15" y="0"/>
                  </a:lnTo>
                  <a:lnTo>
                    <a:pt x="13" y="0"/>
                  </a:lnTo>
                  <a:lnTo>
                    <a:pt x="9" y="2"/>
                  </a:lnTo>
                  <a:lnTo>
                    <a:pt x="7" y="3"/>
                  </a:lnTo>
                  <a:lnTo>
                    <a:pt x="5" y="5"/>
                  </a:lnTo>
                  <a:lnTo>
                    <a:pt x="3" y="7"/>
                  </a:lnTo>
                  <a:lnTo>
                    <a:pt x="2" y="9"/>
                  </a:lnTo>
                  <a:lnTo>
                    <a:pt x="1" y="12"/>
                  </a:lnTo>
                  <a:lnTo>
                    <a:pt x="0" y="15"/>
                  </a:lnTo>
                  <a:lnTo>
                    <a:pt x="0" y="211"/>
                  </a:lnTo>
                  <a:lnTo>
                    <a:pt x="0" y="602"/>
                  </a:lnTo>
                  <a:lnTo>
                    <a:pt x="181" y="602"/>
                  </a:lnTo>
                  <a:lnTo>
                    <a:pt x="181" y="211"/>
                  </a:lnTo>
                  <a:lnTo>
                    <a:pt x="181" y="15"/>
                  </a:lnTo>
                  <a:lnTo>
                    <a:pt x="181" y="12"/>
                  </a:lnTo>
                  <a:lnTo>
                    <a:pt x="180" y="9"/>
                  </a:lnTo>
                  <a:lnTo>
                    <a:pt x="178" y="7"/>
                  </a:lnTo>
                  <a:lnTo>
                    <a:pt x="177" y="5"/>
                  </a:lnTo>
                  <a:lnTo>
                    <a:pt x="174" y="3"/>
                  </a:lnTo>
                  <a:lnTo>
                    <a:pt x="171" y="2"/>
                  </a:lnTo>
                  <a:lnTo>
                    <a:pt x="169" y="0"/>
                  </a:lnTo>
                  <a:lnTo>
                    <a:pt x="166" y="0"/>
                  </a:lnTo>
                  <a:close/>
                </a:path>
              </a:pathLst>
            </a:custGeom>
            <a:solidFill>
              <a:srgbClr val="CA7A09"/>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Quattrocento Sans"/>
                <a:ea typeface="Quattrocento Sans"/>
                <a:cs typeface="Quattrocento Sans"/>
                <a:sym typeface="Quattrocento Sans"/>
              </a:endParaRPr>
            </a:p>
          </p:txBody>
        </p:sp>
        <p:sp>
          <p:nvSpPr>
            <p:cNvPr id="385" name="Google Shape;385;p12"/>
            <p:cNvSpPr/>
            <p:nvPr/>
          </p:nvSpPr>
          <p:spPr>
            <a:xfrm>
              <a:off x="2674938" y="2122488"/>
              <a:ext cx="57150" cy="19050"/>
            </a:xfrm>
            <a:prstGeom prst="rect">
              <a:avLst/>
            </a:prstGeom>
            <a:solidFill>
              <a:srgbClr val="CA7A09"/>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Quattrocento Sans"/>
                <a:ea typeface="Quattrocento Sans"/>
                <a:cs typeface="Quattrocento Sans"/>
                <a:sym typeface="Quattrocento Sans"/>
              </a:endParaRPr>
            </a:p>
          </p:txBody>
        </p:sp>
        <p:sp>
          <p:nvSpPr>
            <p:cNvPr id="386" name="Google Shape;386;p12"/>
            <p:cNvSpPr/>
            <p:nvPr/>
          </p:nvSpPr>
          <p:spPr>
            <a:xfrm>
              <a:off x="2698750" y="1930400"/>
              <a:ext cx="9525" cy="57150"/>
            </a:xfrm>
            <a:custGeom>
              <a:rect b="b" l="l" r="r" t="t"/>
              <a:pathLst>
                <a:path extrusionOk="0" h="181" w="30">
                  <a:moveTo>
                    <a:pt x="15" y="181"/>
                  </a:moveTo>
                  <a:lnTo>
                    <a:pt x="17" y="181"/>
                  </a:lnTo>
                  <a:lnTo>
                    <a:pt x="20" y="180"/>
                  </a:lnTo>
                  <a:lnTo>
                    <a:pt x="22" y="179"/>
                  </a:lnTo>
                  <a:lnTo>
                    <a:pt x="26" y="176"/>
                  </a:lnTo>
                  <a:lnTo>
                    <a:pt x="27" y="174"/>
                  </a:lnTo>
                  <a:lnTo>
                    <a:pt x="29" y="172"/>
                  </a:lnTo>
                  <a:lnTo>
                    <a:pt x="29" y="169"/>
                  </a:lnTo>
                  <a:lnTo>
                    <a:pt x="30" y="166"/>
                  </a:lnTo>
                  <a:lnTo>
                    <a:pt x="30" y="16"/>
                  </a:lnTo>
                  <a:lnTo>
                    <a:pt x="29" y="12"/>
                  </a:lnTo>
                  <a:lnTo>
                    <a:pt x="29" y="9"/>
                  </a:lnTo>
                  <a:lnTo>
                    <a:pt x="27" y="7"/>
                  </a:lnTo>
                  <a:lnTo>
                    <a:pt x="26" y="5"/>
                  </a:lnTo>
                  <a:lnTo>
                    <a:pt x="22" y="3"/>
                  </a:lnTo>
                  <a:lnTo>
                    <a:pt x="20" y="2"/>
                  </a:lnTo>
                  <a:lnTo>
                    <a:pt x="17" y="0"/>
                  </a:lnTo>
                  <a:lnTo>
                    <a:pt x="15" y="0"/>
                  </a:lnTo>
                  <a:lnTo>
                    <a:pt x="12" y="0"/>
                  </a:lnTo>
                  <a:lnTo>
                    <a:pt x="8" y="2"/>
                  </a:lnTo>
                  <a:lnTo>
                    <a:pt x="6" y="3"/>
                  </a:lnTo>
                  <a:lnTo>
                    <a:pt x="4" y="5"/>
                  </a:lnTo>
                  <a:lnTo>
                    <a:pt x="2" y="7"/>
                  </a:lnTo>
                  <a:lnTo>
                    <a:pt x="1" y="9"/>
                  </a:lnTo>
                  <a:lnTo>
                    <a:pt x="0" y="12"/>
                  </a:lnTo>
                  <a:lnTo>
                    <a:pt x="0" y="16"/>
                  </a:lnTo>
                  <a:lnTo>
                    <a:pt x="0" y="166"/>
                  </a:lnTo>
                  <a:lnTo>
                    <a:pt x="0" y="169"/>
                  </a:lnTo>
                  <a:lnTo>
                    <a:pt x="1" y="172"/>
                  </a:lnTo>
                  <a:lnTo>
                    <a:pt x="2" y="174"/>
                  </a:lnTo>
                  <a:lnTo>
                    <a:pt x="4" y="176"/>
                  </a:lnTo>
                  <a:lnTo>
                    <a:pt x="6" y="179"/>
                  </a:lnTo>
                  <a:lnTo>
                    <a:pt x="8" y="180"/>
                  </a:lnTo>
                  <a:lnTo>
                    <a:pt x="12" y="181"/>
                  </a:lnTo>
                  <a:lnTo>
                    <a:pt x="15" y="181"/>
                  </a:lnTo>
                  <a:lnTo>
                    <a:pt x="15" y="181"/>
                  </a:lnTo>
                  <a:close/>
                </a:path>
              </a:pathLst>
            </a:custGeom>
            <a:solidFill>
              <a:srgbClr val="CA7A09"/>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Quattrocento Sans"/>
                <a:ea typeface="Quattrocento Sans"/>
                <a:cs typeface="Quattrocento Sans"/>
                <a:sym typeface="Quattrocento Sans"/>
              </a:endParaRPr>
            </a:p>
          </p:txBody>
        </p:sp>
        <p:sp>
          <p:nvSpPr>
            <p:cNvPr id="387" name="Google Shape;387;p12"/>
            <p:cNvSpPr/>
            <p:nvPr/>
          </p:nvSpPr>
          <p:spPr>
            <a:xfrm>
              <a:off x="2608263" y="1920875"/>
              <a:ext cx="57150" cy="192088"/>
            </a:xfrm>
            <a:custGeom>
              <a:rect b="b" l="l" r="r" t="t"/>
              <a:pathLst>
                <a:path extrusionOk="0" h="602" w="181">
                  <a:moveTo>
                    <a:pt x="166" y="0"/>
                  </a:moveTo>
                  <a:lnTo>
                    <a:pt x="162" y="0"/>
                  </a:lnTo>
                  <a:lnTo>
                    <a:pt x="160" y="2"/>
                  </a:lnTo>
                  <a:lnTo>
                    <a:pt x="157" y="3"/>
                  </a:lnTo>
                  <a:lnTo>
                    <a:pt x="155" y="5"/>
                  </a:lnTo>
                  <a:lnTo>
                    <a:pt x="154" y="7"/>
                  </a:lnTo>
                  <a:lnTo>
                    <a:pt x="152" y="9"/>
                  </a:lnTo>
                  <a:lnTo>
                    <a:pt x="152" y="12"/>
                  </a:lnTo>
                  <a:lnTo>
                    <a:pt x="151" y="15"/>
                  </a:lnTo>
                  <a:lnTo>
                    <a:pt x="151" y="211"/>
                  </a:lnTo>
                  <a:lnTo>
                    <a:pt x="151" y="217"/>
                  </a:lnTo>
                  <a:lnTo>
                    <a:pt x="150" y="222"/>
                  </a:lnTo>
                  <a:lnTo>
                    <a:pt x="148" y="229"/>
                  </a:lnTo>
                  <a:lnTo>
                    <a:pt x="146" y="234"/>
                  </a:lnTo>
                  <a:lnTo>
                    <a:pt x="143" y="240"/>
                  </a:lnTo>
                  <a:lnTo>
                    <a:pt x="141" y="245"/>
                  </a:lnTo>
                  <a:lnTo>
                    <a:pt x="137" y="249"/>
                  </a:lnTo>
                  <a:lnTo>
                    <a:pt x="133" y="254"/>
                  </a:lnTo>
                  <a:lnTo>
                    <a:pt x="129" y="258"/>
                  </a:lnTo>
                  <a:lnTo>
                    <a:pt x="125" y="261"/>
                  </a:lnTo>
                  <a:lnTo>
                    <a:pt x="120" y="264"/>
                  </a:lnTo>
                  <a:lnTo>
                    <a:pt x="114" y="266"/>
                  </a:lnTo>
                  <a:lnTo>
                    <a:pt x="109" y="269"/>
                  </a:lnTo>
                  <a:lnTo>
                    <a:pt x="102" y="270"/>
                  </a:lnTo>
                  <a:lnTo>
                    <a:pt x="97" y="271"/>
                  </a:lnTo>
                  <a:lnTo>
                    <a:pt x="91" y="271"/>
                  </a:lnTo>
                  <a:lnTo>
                    <a:pt x="84" y="271"/>
                  </a:lnTo>
                  <a:lnTo>
                    <a:pt x="79" y="270"/>
                  </a:lnTo>
                  <a:lnTo>
                    <a:pt x="72" y="269"/>
                  </a:lnTo>
                  <a:lnTo>
                    <a:pt x="67" y="266"/>
                  </a:lnTo>
                  <a:lnTo>
                    <a:pt x="62" y="264"/>
                  </a:lnTo>
                  <a:lnTo>
                    <a:pt x="57" y="261"/>
                  </a:lnTo>
                  <a:lnTo>
                    <a:pt x="52" y="258"/>
                  </a:lnTo>
                  <a:lnTo>
                    <a:pt x="48" y="254"/>
                  </a:lnTo>
                  <a:lnTo>
                    <a:pt x="44" y="249"/>
                  </a:lnTo>
                  <a:lnTo>
                    <a:pt x="41" y="245"/>
                  </a:lnTo>
                  <a:lnTo>
                    <a:pt x="38" y="240"/>
                  </a:lnTo>
                  <a:lnTo>
                    <a:pt x="35" y="234"/>
                  </a:lnTo>
                  <a:lnTo>
                    <a:pt x="33" y="229"/>
                  </a:lnTo>
                  <a:lnTo>
                    <a:pt x="32" y="224"/>
                  </a:lnTo>
                  <a:lnTo>
                    <a:pt x="30" y="217"/>
                  </a:lnTo>
                  <a:lnTo>
                    <a:pt x="30" y="211"/>
                  </a:lnTo>
                  <a:lnTo>
                    <a:pt x="30" y="15"/>
                  </a:lnTo>
                  <a:lnTo>
                    <a:pt x="30" y="12"/>
                  </a:lnTo>
                  <a:lnTo>
                    <a:pt x="29" y="9"/>
                  </a:lnTo>
                  <a:lnTo>
                    <a:pt x="28" y="7"/>
                  </a:lnTo>
                  <a:lnTo>
                    <a:pt x="26" y="5"/>
                  </a:lnTo>
                  <a:lnTo>
                    <a:pt x="24" y="3"/>
                  </a:lnTo>
                  <a:lnTo>
                    <a:pt x="21" y="2"/>
                  </a:lnTo>
                  <a:lnTo>
                    <a:pt x="19" y="0"/>
                  </a:lnTo>
                  <a:lnTo>
                    <a:pt x="15" y="0"/>
                  </a:lnTo>
                  <a:lnTo>
                    <a:pt x="12" y="0"/>
                  </a:lnTo>
                  <a:lnTo>
                    <a:pt x="9" y="2"/>
                  </a:lnTo>
                  <a:lnTo>
                    <a:pt x="7" y="3"/>
                  </a:lnTo>
                  <a:lnTo>
                    <a:pt x="5" y="5"/>
                  </a:lnTo>
                  <a:lnTo>
                    <a:pt x="3" y="7"/>
                  </a:lnTo>
                  <a:lnTo>
                    <a:pt x="2" y="9"/>
                  </a:lnTo>
                  <a:lnTo>
                    <a:pt x="0" y="12"/>
                  </a:lnTo>
                  <a:lnTo>
                    <a:pt x="0" y="15"/>
                  </a:lnTo>
                  <a:lnTo>
                    <a:pt x="0" y="211"/>
                  </a:lnTo>
                  <a:lnTo>
                    <a:pt x="0" y="602"/>
                  </a:lnTo>
                  <a:lnTo>
                    <a:pt x="181" y="602"/>
                  </a:lnTo>
                  <a:lnTo>
                    <a:pt x="181" y="211"/>
                  </a:lnTo>
                  <a:lnTo>
                    <a:pt x="181" y="15"/>
                  </a:lnTo>
                  <a:lnTo>
                    <a:pt x="181" y="12"/>
                  </a:lnTo>
                  <a:lnTo>
                    <a:pt x="180" y="9"/>
                  </a:lnTo>
                  <a:lnTo>
                    <a:pt x="178" y="7"/>
                  </a:lnTo>
                  <a:lnTo>
                    <a:pt x="176" y="5"/>
                  </a:lnTo>
                  <a:lnTo>
                    <a:pt x="174" y="3"/>
                  </a:lnTo>
                  <a:lnTo>
                    <a:pt x="172" y="2"/>
                  </a:lnTo>
                  <a:lnTo>
                    <a:pt x="169" y="0"/>
                  </a:lnTo>
                  <a:lnTo>
                    <a:pt x="166" y="0"/>
                  </a:lnTo>
                  <a:close/>
                </a:path>
              </a:pathLst>
            </a:custGeom>
            <a:solidFill>
              <a:srgbClr val="CA7A09"/>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Quattrocento Sans"/>
                <a:ea typeface="Quattrocento Sans"/>
                <a:cs typeface="Quattrocento Sans"/>
                <a:sym typeface="Quattrocento Sans"/>
              </a:endParaRPr>
            </a:p>
          </p:txBody>
        </p:sp>
        <p:sp>
          <p:nvSpPr>
            <p:cNvPr id="388" name="Google Shape;388;p12"/>
            <p:cNvSpPr/>
            <p:nvPr/>
          </p:nvSpPr>
          <p:spPr>
            <a:xfrm>
              <a:off x="2608263" y="2122488"/>
              <a:ext cx="57150" cy="19050"/>
            </a:xfrm>
            <a:prstGeom prst="rect">
              <a:avLst/>
            </a:prstGeom>
            <a:solidFill>
              <a:srgbClr val="CA7A09"/>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Quattrocento Sans"/>
                <a:ea typeface="Quattrocento Sans"/>
                <a:cs typeface="Quattrocento Sans"/>
                <a:sym typeface="Quattrocento Sans"/>
              </a:endParaRPr>
            </a:p>
          </p:txBody>
        </p:sp>
        <p:sp>
          <p:nvSpPr>
            <p:cNvPr id="389" name="Google Shape;389;p12"/>
            <p:cNvSpPr/>
            <p:nvPr/>
          </p:nvSpPr>
          <p:spPr>
            <a:xfrm>
              <a:off x="2608263" y="2151063"/>
              <a:ext cx="57150" cy="57150"/>
            </a:xfrm>
            <a:custGeom>
              <a:rect b="b" l="l" r="r" t="t"/>
              <a:pathLst>
                <a:path extrusionOk="0" h="182" w="181">
                  <a:moveTo>
                    <a:pt x="0" y="91"/>
                  </a:moveTo>
                  <a:lnTo>
                    <a:pt x="0" y="100"/>
                  </a:lnTo>
                  <a:lnTo>
                    <a:pt x="3" y="110"/>
                  </a:lnTo>
                  <a:lnTo>
                    <a:pt x="5" y="118"/>
                  </a:lnTo>
                  <a:lnTo>
                    <a:pt x="8" y="126"/>
                  </a:lnTo>
                  <a:lnTo>
                    <a:pt x="11" y="134"/>
                  </a:lnTo>
                  <a:lnTo>
                    <a:pt x="15" y="142"/>
                  </a:lnTo>
                  <a:lnTo>
                    <a:pt x="21" y="148"/>
                  </a:lnTo>
                  <a:lnTo>
                    <a:pt x="27" y="155"/>
                  </a:lnTo>
                  <a:lnTo>
                    <a:pt x="34" y="161"/>
                  </a:lnTo>
                  <a:lnTo>
                    <a:pt x="40" y="165"/>
                  </a:lnTo>
                  <a:lnTo>
                    <a:pt x="48" y="171"/>
                  </a:lnTo>
                  <a:lnTo>
                    <a:pt x="55" y="174"/>
                  </a:lnTo>
                  <a:lnTo>
                    <a:pt x="64" y="177"/>
                  </a:lnTo>
                  <a:lnTo>
                    <a:pt x="72" y="179"/>
                  </a:lnTo>
                  <a:lnTo>
                    <a:pt x="82" y="181"/>
                  </a:lnTo>
                  <a:lnTo>
                    <a:pt x="91" y="182"/>
                  </a:lnTo>
                  <a:lnTo>
                    <a:pt x="100" y="181"/>
                  </a:lnTo>
                  <a:lnTo>
                    <a:pt x="109" y="179"/>
                  </a:lnTo>
                  <a:lnTo>
                    <a:pt x="117" y="177"/>
                  </a:lnTo>
                  <a:lnTo>
                    <a:pt x="126" y="174"/>
                  </a:lnTo>
                  <a:lnTo>
                    <a:pt x="133" y="171"/>
                  </a:lnTo>
                  <a:lnTo>
                    <a:pt x="141" y="165"/>
                  </a:lnTo>
                  <a:lnTo>
                    <a:pt x="148" y="161"/>
                  </a:lnTo>
                  <a:lnTo>
                    <a:pt x="155" y="155"/>
                  </a:lnTo>
                  <a:lnTo>
                    <a:pt x="160" y="148"/>
                  </a:lnTo>
                  <a:lnTo>
                    <a:pt x="166" y="142"/>
                  </a:lnTo>
                  <a:lnTo>
                    <a:pt x="170" y="134"/>
                  </a:lnTo>
                  <a:lnTo>
                    <a:pt x="174" y="126"/>
                  </a:lnTo>
                  <a:lnTo>
                    <a:pt x="177" y="118"/>
                  </a:lnTo>
                  <a:lnTo>
                    <a:pt x="180" y="110"/>
                  </a:lnTo>
                  <a:lnTo>
                    <a:pt x="181" y="100"/>
                  </a:lnTo>
                  <a:lnTo>
                    <a:pt x="181" y="91"/>
                  </a:lnTo>
                  <a:lnTo>
                    <a:pt x="181" y="0"/>
                  </a:lnTo>
                  <a:lnTo>
                    <a:pt x="0" y="0"/>
                  </a:lnTo>
                  <a:lnTo>
                    <a:pt x="0" y="91"/>
                  </a:lnTo>
                  <a:close/>
                </a:path>
              </a:pathLst>
            </a:custGeom>
            <a:solidFill>
              <a:srgbClr val="CA7A09"/>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Quattrocento Sans"/>
                <a:ea typeface="Quattrocento Sans"/>
                <a:cs typeface="Quattrocento Sans"/>
                <a:sym typeface="Quattrocento Sans"/>
              </a:endParaRPr>
            </a:p>
          </p:txBody>
        </p:sp>
        <p:sp>
          <p:nvSpPr>
            <p:cNvPr id="390" name="Google Shape;390;p12"/>
            <p:cNvSpPr/>
            <p:nvPr/>
          </p:nvSpPr>
          <p:spPr>
            <a:xfrm>
              <a:off x="2632075" y="1930400"/>
              <a:ext cx="9525" cy="57150"/>
            </a:xfrm>
            <a:custGeom>
              <a:rect b="b" l="l" r="r" t="t"/>
              <a:pathLst>
                <a:path extrusionOk="0" h="181" w="30">
                  <a:moveTo>
                    <a:pt x="15" y="181"/>
                  </a:moveTo>
                  <a:lnTo>
                    <a:pt x="18" y="181"/>
                  </a:lnTo>
                  <a:lnTo>
                    <a:pt x="21" y="180"/>
                  </a:lnTo>
                  <a:lnTo>
                    <a:pt x="23" y="179"/>
                  </a:lnTo>
                  <a:lnTo>
                    <a:pt x="25" y="176"/>
                  </a:lnTo>
                  <a:lnTo>
                    <a:pt x="27" y="174"/>
                  </a:lnTo>
                  <a:lnTo>
                    <a:pt x="28" y="172"/>
                  </a:lnTo>
                  <a:lnTo>
                    <a:pt x="30" y="169"/>
                  </a:lnTo>
                  <a:lnTo>
                    <a:pt x="30" y="166"/>
                  </a:lnTo>
                  <a:lnTo>
                    <a:pt x="30" y="16"/>
                  </a:lnTo>
                  <a:lnTo>
                    <a:pt x="30" y="12"/>
                  </a:lnTo>
                  <a:lnTo>
                    <a:pt x="28" y="9"/>
                  </a:lnTo>
                  <a:lnTo>
                    <a:pt x="27" y="7"/>
                  </a:lnTo>
                  <a:lnTo>
                    <a:pt x="25" y="5"/>
                  </a:lnTo>
                  <a:lnTo>
                    <a:pt x="23" y="3"/>
                  </a:lnTo>
                  <a:lnTo>
                    <a:pt x="21" y="2"/>
                  </a:lnTo>
                  <a:lnTo>
                    <a:pt x="18" y="0"/>
                  </a:lnTo>
                  <a:lnTo>
                    <a:pt x="15" y="0"/>
                  </a:lnTo>
                  <a:lnTo>
                    <a:pt x="11" y="0"/>
                  </a:lnTo>
                  <a:lnTo>
                    <a:pt x="9" y="2"/>
                  </a:lnTo>
                  <a:lnTo>
                    <a:pt x="6" y="3"/>
                  </a:lnTo>
                  <a:lnTo>
                    <a:pt x="4" y="5"/>
                  </a:lnTo>
                  <a:lnTo>
                    <a:pt x="2" y="7"/>
                  </a:lnTo>
                  <a:lnTo>
                    <a:pt x="1" y="9"/>
                  </a:lnTo>
                  <a:lnTo>
                    <a:pt x="0" y="12"/>
                  </a:lnTo>
                  <a:lnTo>
                    <a:pt x="0" y="16"/>
                  </a:lnTo>
                  <a:lnTo>
                    <a:pt x="0" y="166"/>
                  </a:lnTo>
                  <a:lnTo>
                    <a:pt x="0" y="169"/>
                  </a:lnTo>
                  <a:lnTo>
                    <a:pt x="1" y="172"/>
                  </a:lnTo>
                  <a:lnTo>
                    <a:pt x="2" y="174"/>
                  </a:lnTo>
                  <a:lnTo>
                    <a:pt x="4" y="176"/>
                  </a:lnTo>
                  <a:lnTo>
                    <a:pt x="6" y="179"/>
                  </a:lnTo>
                  <a:lnTo>
                    <a:pt x="9" y="180"/>
                  </a:lnTo>
                  <a:lnTo>
                    <a:pt x="11" y="181"/>
                  </a:lnTo>
                  <a:lnTo>
                    <a:pt x="15" y="181"/>
                  </a:lnTo>
                  <a:close/>
                </a:path>
              </a:pathLst>
            </a:custGeom>
            <a:solidFill>
              <a:srgbClr val="CA7A09"/>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Quattrocento Sans"/>
                <a:ea typeface="Quattrocento Sans"/>
                <a:cs typeface="Quattrocento Sans"/>
                <a:sym typeface="Quattrocento Sans"/>
              </a:endParaRPr>
            </a:p>
          </p:txBody>
        </p:sp>
      </p:grpSp>
      <p:sp>
        <p:nvSpPr>
          <p:cNvPr descr="Icon of check mark. " id="391" name="Google Shape;391;p12"/>
          <p:cNvSpPr/>
          <p:nvPr/>
        </p:nvSpPr>
        <p:spPr>
          <a:xfrm>
            <a:off x="6963181" y="2902974"/>
            <a:ext cx="380334" cy="380334"/>
          </a:xfrm>
          <a:custGeom>
            <a:rect b="b" l="l" r="r" t="t"/>
            <a:pathLst>
              <a:path extrusionOk="0" h="719" w="719">
                <a:moveTo>
                  <a:pt x="519" y="263"/>
                </a:moveTo>
                <a:lnTo>
                  <a:pt x="292" y="475"/>
                </a:lnTo>
                <a:lnTo>
                  <a:pt x="288" y="477"/>
                </a:lnTo>
                <a:lnTo>
                  <a:pt x="285" y="479"/>
                </a:lnTo>
                <a:lnTo>
                  <a:pt x="279" y="477"/>
                </a:lnTo>
                <a:lnTo>
                  <a:pt x="276" y="475"/>
                </a:lnTo>
                <a:lnTo>
                  <a:pt x="200" y="400"/>
                </a:lnTo>
                <a:lnTo>
                  <a:pt x="197" y="396"/>
                </a:lnTo>
                <a:lnTo>
                  <a:pt x="196" y="391"/>
                </a:lnTo>
                <a:lnTo>
                  <a:pt x="197" y="387"/>
                </a:lnTo>
                <a:lnTo>
                  <a:pt x="200" y="382"/>
                </a:lnTo>
                <a:lnTo>
                  <a:pt x="204" y="380"/>
                </a:lnTo>
                <a:lnTo>
                  <a:pt x="208" y="379"/>
                </a:lnTo>
                <a:lnTo>
                  <a:pt x="213" y="380"/>
                </a:lnTo>
                <a:lnTo>
                  <a:pt x="217" y="382"/>
                </a:lnTo>
                <a:lnTo>
                  <a:pt x="285" y="450"/>
                </a:lnTo>
                <a:lnTo>
                  <a:pt x="502" y="247"/>
                </a:lnTo>
                <a:lnTo>
                  <a:pt x="507" y="243"/>
                </a:lnTo>
                <a:lnTo>
                  <a:pt x="511" y="243"/>
                </a:lnTo>
                <a:lnTo>
                  <a:pt x="515" y="243"/>
                </a:lnTo>
                <a:lnTo>
                  <a:pt x="520" y="247"/>
                </a:lnTo>
                <a:lnTo>
                  <a:pt x="522" y="251"/>
                </a:lnTo>
                <a:lnTo>
                  <a:pt x="523" y="255"/>
                </a:lnTo>
                <a:lnTo>
                  <a:pt x="522" y="260"/>
                </a:lnTo>
                <a:lnTo>
                  <a:pt x="519" y="263"/>
                </a:lnTo>
                <a:close/>
                <a:moveTo>
                  <a:pt x="719" y="360"/>
                </a:moveTo>
                <a:lnTo>
                  <a:pt x="719" y="350"/>
                </a:lnTo>
                <a:lnTo>
                  <a:pt x="716" y="341"/>
                </a:lnTo>
                <a:lnTo>
                  <a:pt x="713" y="332"/>
                </a:lnTo>
                <a:lnTo>
                  <a:pt x="709" y="323"/>
                </a:lnTo>
                <a:lnTo>
                  <a:pt x="703" y="315"/>
                </a:lnTo>
                <a:lnTo>
                  <a:pt x="696" y="308"/>
                </a:lnTo>
                <a:lnTo>
                  <a:pt x="689" y="302"/>
                </a:lnTo>
                <a:lnTo>
                  <a:pt x="681" y="296"/>
                </a:lnTo>
                <a:lnTo>
                  <a:pt x="687" y="289"/>
                </a:lnTo>
                <a:lnTo>
                  <a:pt x="691" y="280"/>
                </a:lnTo>
                <a:lnTo>
                  <a:pt x="694" y="271"/>
                </a:lnTo>
                <a:lnTo>
                  <a:pt x="696" y="262"/>
                </a:lnTo>
                <a:lnTo>
                  <a:pt x="696" y="252"/>
                </a:lnTo>
                <a:lnTo>
                  <a:pt x="696" y="243"/>
                </a:lnTo>
                <a:lnTo>
                  <a:pt x="694" y="233"/>
                </a:lnTo>
                <a:lnTo>
                  <a:pt x="692" y="223"/>
                </a:lnTo>
                <a:lnTo>
                  <a:pt x="688" y="215"/>
                </a:lnTo>
                <a:lnTo>
                  <a:pt x="682" y="207"/>
                </a:lnTo>
                <a:lnTo>
                  <a:pt x="675" y="199"/>
                </a:lnTo>
                <a:lnTo>
                  <a:pt x="668" y="193"/>
                </a:lnTo>
                <a:lnTo>
                  <a:pt x="660" y="188"/>
                </a:lnTo>
                <a:lnTo>
                  <a:pt x="651" y="184"/>
                </a:lnTo>
                <a:lnTo>
                  <a:pt x="641" y="180"/>
                </a:lnTo>
                <a:lnTo>
                  <a:pt x="631" y="179"/>
                </a:lnTo>
                <a:lnTo>
                  <a:pt x="634" y="169"/>
                </a:lnTo>
                <a:lnTo>
                  <a:pt x="635" y="161"/>
                </a:lnTo>
                <a:lnTo>
                  <a:pt x="635" y="151"/>
                </a:lnTo>
                <a:lnTo>
                  <a:pt x="632" y="141"/>
                </a:lnTo>
                <a:lnTo>
                  <a:pt x="630" y="131"/>
                </a:lnTo>
                <a:lnTo>
                  <a:pt x="626" y="122"/>
                </a:lnTo>
                <a:lnTo>
                  <a:pt x="620" y="114"/>
                </a:lnTo>
                <a:lnTo>
                  <a:pt x="614" y="106"/>
                </a:lnTo>
                <a:lnTo>
                  <a:pt x="608" y="102"/>
                </a:lnTo>
                <a:lnTo>
                  <a:pt x="603" y="98"/>
                </a:lnTo>
                <a:lnTo>
                  <a:pt x="597" y="94"/>
                </a:lnTo>
                <a:lnTo>
                  <a:pt x="590" y="91"/>
                </a:lnTo>
                <a:lnTo>
                  <a:pt x="584" y="89"/>
                </a:lnTo>
                <a:lnTo>
                  <a:pt x="577" y="88"/>
                </a:lnTo>
                <a:lnTo>
                  <a:pt x="569" y="87"/>
                </a:lnTo>
                <a:lnTo>
                  <a:pt x="563" y="85"/>
                </a:lnTo>
                <a:lnTo>
                  <a:pt x="552" y="87"/>
                </a:lnTo>
                <a:lnTo>
                  <a:pt x="542" y="89"/>
                </a:lnTo>
                <a:lnTo>
                  <a:pt x="540" y="79"/>
                </a:lnTo>
                <a:lnTo>
                  <a:pt x="536" y="70"/>
                </a:lnTo>
                <a:lnTo>
                  <a:pt x="533" y="61"/>
                </a:lnTo>
                <a:lnTo>
                  <a:pt x="528" y="53"/>
                </a:lnTo>
                <a:lnTo>
                  <a:pt x="522" y="46"/>
                </a:lnTo>
                <a:lnTo>
                  <a:pt x="514" y="39"/>
                </a:lnTo>
                <a:lnTo>
                  <a:pt x="507" y="34"/>
                </a:lnTo>
                <a:lnTo>
                  <a:pt x="497" y="28"/>
                </a:lnTo>
                <a:lnTo>
                  <a:pt x="488" y="26"/>
                </a:lnTo>
                <a:lnTo>
                  <a:pt x="478" y="24"/>
                </a:lnTo>
                <a:lnTo>
                  <a:pt x="468" y="24"/>
                </a:lnTo>
                <a:lnTo>
                  <a:pt x="458" y="25"/>
                </a:lnTo>
                <a:lnTo>
                  <a:pt x="449" y="27"/>
                </a:lnTo>
                <a:lnTo>
                  <a:pt x="440" y="29"/>
                </a:lnTo>
                <a:lnTo>
                  <a:pt x="431" y="34"/>
                </a:lnTo>
                <a:lnTo>
                  <a:pt x="424" y="39"/>
                </a:lnTo>
                <a:lnTo>
                  <a:pt x="418" y="31"/>
                </a:lnTo>
                <a:lnTo>
                  <a:pt x="412" y="24"/>
                </a:lnTo>
                <a:lnTo>
                  <a:pt x="405" y="17"/>
                </a:lnTo>
                <a:lnTo>
                  <a:pt x="397" y="11"/>
                </a:lnTo>
                <a:lnTo>
                  <a:pt x="388" y="7"/>
                </a:lnTo>
                <a:lnTo>
                  <a:pt x="380" y="4"/>
                </a:lnTo>
                <a:lnTo>
                  <a:pt x="370" y="2"/>
                </a:lnTo>
                <a:lnTo>
                  <a:pt x="360" y="0"/>
                </a:lnTo>
                <a:lnTo>
                  <a:pt x="350" y="2"/>
                </a:lnTo>
                <a:lnTo>
                  <a:pt x="340" y="4"/>
                </a:lnTo>
                <a:lnTo>
                  <a:pt x="331" y="7"/>
                </a:lnTo>
                <a:lnTo>
                  <a:pt x="322" y="11"/>
                </a:lnTo>
                <a:lnTo>
                  <a:pt x="314" y="17"/>
                </a:lnTo>
                <a:lnTo>
                  <a:pt x="307" y="24"/>
                </a:lnTo>
                <a:lnTo>
                  <a:pt x="301" y="31"/>
                </a:lnTo>
                <a:lnTo>
                  <a:pt x="296" y="39"/>
                </a:lnTo>
                <a:lnTo>
                  <a:pt x="288" y="34"/>
                </a:lnTo>
                <a:lnTo>
                  <a:pt x="279" y="29"/>
                </a:lnTo>
                <a:lnTo>
                  <a:pt x="270" y="27"/>
                </a:lnTo>
                <a:lnTo>
                  <a:pt x="260" y="25"/>
                </a:lnTo>
                <a:lnTo>
                  <a:pt x="251" y="24"/>
                </a:lnTo>
                <a:lnTo>
                  <a:pt x="242" y="24"/>
                </a:lnTo>
                <a:lnTo>
                  <a:pt x="232" y="26"/>
                </a:lnTo>
                <a:lnTo>
                  <a:pt x="222" y="28"/>
                </a:lnTo>
                <a:lnTo>
                  <a:pt x="213" y="34"/>
                </a:lnTo>
                <a:lnTo>
                  <a:pt x="205" y="39"/>
                </a:lnTo>
                <a:lnTo>
                  <a:pt x="197" y="46"/>
                </a:lnTo>
                <a:lnTo>
                  <a:pt x="192" y="52"/>
                </a:lnTo>
                <a:lnTo>
                  <a:pt x="186" y="61"/>
                </a:lnTo>
                <a:lnTo>
                  <a:pt x="182" y="69"/>
                </a:lnTo>
                <a:lnTo>
                  <a:pt x="180" y="79"/>
                </a:lnTo>
                <a:lnTo>
                  <a:pt x="177" y="89"/>
                </a:lnTo>
                <a:lnTo>
                  <a:pt x="168" y="87"/>
                </a:lnTo>
                <a:lnTo>
                  <a:pt x="156" y="85"/>
                </a:lnTo>
                <a:lnTo>
                  <a:pt x="149" y="87"/>
                </a:lnTo>
                <a:lnTo>
                  <a:pt x="142" y="88"/>
                </a:lnTo>
                <a:lnTo>
                  <a:pt x="135" y="89"/>
                </a:lnTo>
                <a:lnTo>
                  <a:pt x="129" y="91"/>
                </a:lnTo>
                <a:lnTo>
                  <a:pt x="122" y="94"/>
                </a:lnTo>
                <a:lnTo>
                  <a:pt x="117" y="98"/>
                </a:lnTo>
                <a:lnTo>
                  <a:pt x="111" y="102"/>
                </a:lnTo>
                <a:lnTo>
                  <a:pt x="106" y="106"/>
                </a:lnTo>
                <a:lnTo>
                  <a:pt x="99" y="114"/>
                </a:lnTo>
                <a:lnTo>
                  <a:pt x="94" y="122"/>
                </a:lnTo>
                <a:lnTo>
                  <a:pt x="89" y="131"/>
                </a:lnTo>
                <a:lnTo>
                  <a:pt x="86" y="141"/>
                </a:lnTo>
                <a:lnTo>
                  <a:pt x="85" y="151"/>
                </a:lnTo>
                <a:lnTo>
                  <a:pt x="85" y="161"/>
                </a:lnTo>
                <a:lnTo>
                  <a:pt x="85" y="169"/>
                </a:lnTo>
                <a:lnTo>
                  <a:pt x="87" y="179"/>
                </a:lnTo>
                <a:lnTo>
                  <a:pt x="78" y="180"/>
                </a:lnTo>
                <a:lnTo>
                  <a:pt x="68" y="184"/>
                </a:lnTo>
                <a:lnTo>
                  <a:pt x="59" y="188"/>
                </a:lnTo>
                <a:lnTo>
                  <a:pt x="52" y="193"/>
                </a:lnTo>
                <a:lnTo>
                  <a:pt x="44" y="199"/>
                </a:lnTo>
                <a:lnTo>
                  <a:pt x="37" y="207"/>
                </a:lnTo>
                <a:lnTo>
                  <a:pt x="32" y="215"/>
                </a:lnTo>
                <a:lnTo>
                  <a:pt x="27" y="223"/>
                </a:lnTo>
                <a:lnTo>
                  <a:pt x="24" y="233"/>
                </a:lnTo>
                <a:lnTo>
                  <a:pt x="23" y="243"/>
                </a:lnTo>
                <a:lnTo>
                  <a:pt x="22" y="252"/>
                </a:lnTo>
                <a:lnTo>
                  <a:pt x="23" y="262"/>
                </a:lnTo>
                <a:lnTo>
                  <a:pt x="25" y="271"/>
                </a:lnTo>
                <a:lnTo>
                  <a:pt x="28" y="280"/>
                </a:lnTo>
                <a:lnTo>
                  <a:pt x="33" y="289"/>
                </a:lnTo>
                <a:lnTo>
                  <a:pt x="38" y="296"/>
                </a:lnTo>
                <a:lnTo>
                  <a:pt x="31" y="302"/>
                </a:lnTo>
                <a:lnTo>
                  <a:pt x="23" y="308"/>
                </a:lnTo>
                <a:lnTo>
                  <a:pt x="16" y="315"/>
                </a:lnTo>
                <a:lnTo>
                  <a:pt x="11" y="323"/>
                </a:lnTo>
                <a:lnTo>
                  <a:pt x="6" y="332"/>
                </a:lnTo>
                <a:lnTo>
                  <a:pt x="3" y="341"/>
                </a:lnTo>
                <a:lnTo>
                  <a:pt x="1" y="350"/>
                </a:lnTo>
                <a:lnTo>
                  <a:pt x="0" y="360"/>
                </a:lnTo>
                <a:lnTo>
                  <a:pt x="1" y="370"/>
                </a:lnTo>
                <a:lnTo>
                  <a:pt x="3" y="380"/>
                </a:lnTo>
                <a:lnTo>
                  <a:pt x="6" y="389"/>
                </a:lnTo>
                <a:lnTo>
                  <a:pt x="11" y="398"/>
                </a:lnTo>
                <a:lnTo>
                  <a:pt x="16" y="406"/>
                </a:lnTo>
                <a:lnTo>
                  <a:pt x="23" y="413"/>
                </a:lnTo>
                <a:lnTo>
                  <a:pt x="31" y="420"/>
                </a:lnTo>
                <a:lnTo>
                  <a:pt x="38" y="424"/>
                </a:lnTo>
                <a:lnTo>
                  <a:pt x="33" y="433"/>
                </a:lnTo>
                <a:lnTo>
                  <a:pt x="28" y="441"/>
                </a:lnTo>
                <a:lnTo>
                  <a:pt x="25" y="450"/>
                </a:lnTo>
                <a:lnTo>
                  <a:pt x="23" y="460"/>
                </a:lnTo>
                <a:lnTo>
                  <a:pt x="22" y="470"/>
                </a:lnTo>
                <a:lnTo>
                  <a:pt x="23" y="479"/>
                </a:lnTo>
                <a:lnTo>
                  <a:pt x="24" y="488"/>
                </a:lnTo>
                <a:lnTo>
                  <a:pt x="27" y="498"/>
                </a:lnTo>
                <a:lnTo>
                  <a:pt x="32" y="507"/>
                </a:lnTo>
                <a:lnTo>
                  <a:pt x="37" y="515"/>
                </a:lnTo>
                <a:lnTo>
                  <a:pt x="44" y="523"/>
                </a:lnTo>
                <a:lnTo>
                  <a:pt x="52" y="528"/>
                </a:lnTo>
                <a:lnTo>
                  <a:pt x="59" y="534"/>
                </a:lnTo>
                <a:lnTo>
                  <a:pt x="68" y="538"/>
                </a:lnTo>
                <a:lnTo>
                  <a:pt x="78" y="540"/>
                </a:lnTo>
                <a:lnTo>
                  <a:pt x="87" y="543"/>
                </a:lnTo>
                <a:lnTo>
                  <a:pt x="85" y="551"/>
                </a:lnTo>
                <a:lnTo>
                  <a:pt x="85" y="561"/>
                </a:lnTo>
                <a:lnTo>
                  <a:pt x="85" y="571"/>
                </a:lnTo>
                <a:lnTo>
                  <a:pt x="86" y="580"/>
                </a:lnTo>
                <a:lnTo>
                  <a:pt x="89" y="590"/>
                </a:lnTo>
                <a:lnTo>
                  <a:pt x="94" y="599"/>
                </a:lnTo>
                <a:lnTo>
                  <a:pt x="99" y="608"/>
                </a:lnTo>
                <a:lnTo>
                  <a:pt x="106" y="615"/>
                </a:lnTo>
                <a:lnTo>
                  <a:pt x="111" y="620"/>
                </a:lnTo>
                <a:lnTo>
                  <a:pt x="117" y="624"/>
                </a:lnTo>
                <a:lnTo>
                  <a:pt x="122" y="628"/>
                </a:lnTo>
                <a:lnTo>
                  <a:pt x="129" y="631"/>
                </a:lnTo>
                <a:lnTo>
                  <a:pt x="135" y="633"/>
                </a:lnTo>
                <a:lnTo>
                  <a:pt x="142" y="634"/>
                </a:lnTo>
                <a:lnTo>
                  <a:pt x="149" y="635"/>
                </a:lnTo>
                <a:lnTo>
                  <a:pt x="156" y="635"/>
                </a:lnTo>
                <a:lnTo>
                  <a:pt x="168" y="635"/>
                </a:lnTo>
                <a:lnTo>
                  <a:pt x="177" y="633"/>
                </a:lnTo>
                <a:lnTo>
                  <a:pt x="180" y="643"/>
                </a:lnTo>
                <a:lnTo>
                  <a:pt x="182" y="652"/>
                </a:lnTo>
                <a:lnTo>
                  <a:pt x="186" y="661"/>
                </a:lnTo>
                <a:lnTo>
                  <a:pt x="192" y="668"/>
                </a:lnTo>
                <a:lnTo>
                  <a:pt x="197" y="676"/>
                </a:lnTo>
                <a:lnTo>
                  <a:pt x="205" y="683"/>
                </a:lnTo>
                <a:lnTo>
                  <a:pt x="213" y="688"/>
                </a:lnTo>
                <a:lnTo>
                  <a:pt x="222" y="693"/>
                </a:lnTo>
                <a:lnTo>
                  <a:pt x="232" y="696"/>
                </a:lnTo>
                <a:lnTo>
                  <a:pt x="242" y="698"/>
                </a:lnTo>
                <a:lnTo>
                  <a:pt x="251" y="698"/>
                </a:lnTo>
                <a:lnTo>
                  <a:pt x="260" y="697"/>
                </a:lnTo>
                <a:lnTo>
                  <a:pt x="270" y="695"/>
                </a:lnTo>
                <a:lnTo>
                  <a:pt x="279" y="692"/>
                </a:lnTo>
                <a:lnTo>
                  <a:pt x="288" y="687"/>
                </a:lnTo>
                <a:lnTo>
                  <a:pt x="296" y="682"/>
                </a:lnTo>
                <a:lnTo>
                  <a:pt x="301" y="689"/>
                </a:lnTo>
                <a:lnTo>
                  <a:pt x="307" y="697"/>
                </a:lnTo>
                <a:lnTo>
                  <a:pt x="314" y="704"/>
                </a:lnTo>
                <a:lnTo>
                  <a:pt x="322" y="709"/>
                </a:lnTo>
                <a:lnTo>
                  <a:pt x="331" y="714"/>
                </a:lnTo>
                <a:lnTo>
                  <a:pt x="340" y="717"/>
                </a:lnTo>
                <a:lnTo>
                  <a:pt x="350" y="719"/>
                </a:lnTo>
                <a:lnTo>
                  <a:pt x="360" y="719"/>
                </a:lnTo>
                <a:lnTo>
                  <a:pt x="370" y="719"/>
                </a:lnTo>
                <a:lnTo>
                  <a:pt x="380" y="717"/>
                </a:lnTo>
                <a:lnTo>
                  <a:pt x="388" y="714"/>
                </a:lnTo>
                <a:lnTo>
                  <a:pt x="397" y="709"/>
                </a:lnTo>
                <a:lnTo>
                  <a:pt x="405" y="704"/>
                </a:lnTo>
                <a:lnTo>
                  <a:pt x="412" y="697"/>
                </a:lnTo>
                <a:lnTo>
                  <a:pt x="418" y="689"/>
                </a:lnTo>
                <a:lnTo>
                  <a:pt x="424" y="682"/>
                </a:lnTo>
                <a:lnTo>
                  <a:pt x="431" y="687"/>
                </a:lnTo>
                <a:lnTo>
                  <a:pt x="440" y="692"/>
                </a:lnTo>
                <a:lnTo>
                  <a:pt x="449" y="695"/>
                </a:lnTo>
                <a:lnTo>
                  <a:pt x="458" y="697"/>
                </a:lnTo>
                <a:lnTo>
                  <a:pt x="468" y="698"/>
                </a:lnTo>
                <a:lnTo>
                  <a:pt x="478" y="698"/>
                </a:lnTo>
                <a:lnTo>
                  <a:pt x="488" y="696"/>
                </a:lnTo>
                <a:lnTo>
                  <a:pt x="497" y="693"/>
                </a:lnTo>
                <a:lnTo>
                  <a:pt x="507" y="688"/>
                </a:lnTo>
                <a:lnTo>
                  <a:pt x="514" y="683"/>
                </a:lnTo>
                <a:lnTo>
                  <a:pt x="522" y="676"/>
                </a:lnTo>
                <a:lnTo>
                  <a:pt x="528" y="668"/>
                </a:lnTo>
                <a:lnTo>
                  <a:pt x="533" y="661"/>
                </a:lnTo>
                <a:lnTo>
                  <a:pt x="536" y="652"/>
                </a:lnTo>
                <a:lnTo>
                  <a:pt x="540" y="643"/>
                </a:lnTo>
                <a:lnTo>
                  <a:pt x="541" y="633"/>
                </a:lnTo>
                <a:lnTo>
                  <a:pt x="552" y="635"/>
                </a:lnTo>
                <a:lnTo>
                  <a:pt x="563" y="635"/>
                </a:lnTo>
                <a:lnTo>
                  <a:pt x="569" y="635"/>
                </a:lnTo>
                <a:lnTo>
                  <a:pt x="577" y="634"/>
                </a:lnTo>
                <a:lnTo>
                  <a:pt x="584" y="633"/>
                </a:lnTo>
                <a:lnTo>
                  <a:pt x="590" y="631"/>
                </a:lnTo>
                <a:lnTo>
                  <a:pt x="597" y="628"/>
                </a:lnTo>
                <a:lnTo>
                  <a:pt x="603" y="624"/>
                </a:lnTo>
                <a:lnTo>
                  <a:pt x="608" y="620"/>
                </a:lnTo>
                <a:lnTo>
                  <a:pt x="614" y="615"/>
                </a:lnTo>
                <a:lnTo>
                  <a:pt x="620" y="608"/>
                </a:lnTo>
                <a:lnTo>
                  <a:pt x="626" y="599"/>
                </a:lnTo>
                <a:lnTo>
                  <a:pt x="630" y="590"/>
                </a:lnTo>
                <a:lnTo>
                  <a:pt x="632" y="580"/>
                </a:lnTo>
                <a:lnTo>
                  <a:pt x="635" y="571"/>
                </a:lnTo>
                <a:lnTo>
                  <a:pt x="635" y="561"/>
                </a:lnTo>
                <a:lnTo>
                  <a:pt x="634" y="551"/>
                </a:lnTo>
                <a:lnTo>
                  <a:pt x="631" y="543"/>
                </a:lnTo>
                <a:lnTo>
                  <a:pt x="641" y="540"/>
                </a:lnTo>
                <a:lnTo>
                  <a:pt x="651" y="538"/>
                </a:lnTo>
                <a:lnTo>
                  <a:pt x="660" y="534"/>
                </a:lnTo>
                <a:lnTo>
                  <a:pt x="668" y="528"/>
                </a:lnTo>
                <a:lnTo>
                  <a:pt x="675" y="523"/>
                </a:lnTo>
                <a:lnTo>
                  <a:pt x="682" y="515"/>
                </a:lnTo>
                <a:lnTo>
                  <a:pt x="688" y="507"/>
                </a:lnTo>
                <a:lnTo>
                  <a:pt x="692" y="498"/>
                </a:lnTo>
                <a:lnTo>
                  <a:pt x="694" y="488"/>
                </a:lnTo>
                <a:lnTo>
                  <a:pt x="696" y="479"/>
                </a:lnTo>
                <a:lnTo>
                  <a:pt x="698" y="470"/>
                </a:lnTo>
                <a:lnTo>
                  <a:pt x="696" y="460"/>
                </a:lnTo>
                <a:lnTo>
                  <a:pt x="694" y="450"/>
                </a:lnTo>
                <a:lnTo>
                  <a:pt x="691" y="441"/>
                </a:lnTo>
                <a:lnTo>
                  <a:pt x="687" y="433"/>
                </a:lnTo>
                <a:lnTo>
                  <a:pt x="681" y="424"/>
                </a:lnTo>
                <a:lnTo>
                  <a:pt x="689" y="420"/>
                </a:lnTo>
                <a:lnTo>
                  <a:pt x="696" y="413"/>
                </a:lnTo>
                <a:lnTo>
                  <a:pt x="703" y="406"/>
                </a:lnTo>
                <a:lnTo>
                  <a:pt x="709" y="398"/>
                </a:lnTo>
                <a:lnTo>
                  <a:pt x="713" y="389"/>
                </a:lnTo>
                <a:lnTo>
                  <a:pt x="716" y="380"/>
                </a:lnTo>
                <a:lnTo>
                  <a:pt x="719" y="370"/>
                </a:lnTo>
                <a:lnTo>
                  <a:pt x="719" y="360"/>
                </a:lnTo>
                <a:close/>
              </a:path>
            </a:pathLst>
          </a:custGeom>
          <a:solidFill>
            <a:srgbClr val="0C8295"/>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Quattrocento Sans"/>
              <a:ea typeface="Quattrocento Sans"/>
              <a:cs typeface="Quattrocento Sans"/>
              <a:sym typeface="Quattrocento Sans"/>
            </a:endParaRPr>
          </a:p>
        </p:txBody>
      </p:sp>
      <p:sp>
        <p:nvSpPr>
          <p:cNvPr descr="Icon of lightning. " id="392" name="Google Shape;392;p12"/>
          <p:cNvSpPr/>
          <p:nvPr/>
        </p:nvSpPr>
        <p:spPr>
          <a:xfrm>
            <a:off x="4904481" y="4108092"/>
            <a:ext cx="268346" cy="380334"/>
          </a:xfrm>
          <a:custGeom>
            <a:rect b="b" l="l" r="r" t="t"/>
            <a:pathLst>
              <a:path extrusionOk="0" h="901" w="636">
                <a:moveTo>
                  <a:pt x="635" y="369"/>
                </a:moveTo>
                <a:lnTo>
                  <a:pt x="632" y="365"/>
                </a:lnTo>
                <a:lnTo>
                  <a:pt x="629" y="362"/>
                </a:lnTo>
                <a:lnTo>
                  <a:pt x="625" y="360"/>
                </a:lnTo>
                <a:lnTo>
                  <a:pt x="621" y="360"/>
                </a:lnTo>
                <a:lnTo>
                  <a:pt x="337" y="360"/>
                </a:lnTo>
                <a:lnTo>
                  <a:pt x="409" y="17"/>
                </a:lnTo>
                <a:lnTo>
                  <a:pt x="409" y="13"/>
                </a:lnTo>
                <a:lnTo>
                  <a:pt x="408" y="7"/>
                </a:lnTo>
                <a:lnTo>
                  <a:pt x="405" y="3"/>
                </a:lnTo>
                <a:lnTo>
                  <a:pt x="400" y="1"/>
                </a:lnTo>
                <a:lnTo>
                  <a:pt x="395" y="0"/>
                </a:lnTo>
                <a:lnTo>
                  <a:pt x="390" y="0"/>
                </a:lnTo>
                <a:lnTo>
                  <a:pt x="385" y="2"/>
                </a:lnTo>
                <a:lnTo>
                  <a:pt x="382" y="6"/>
                </a:lnTo>
                <a:lnTo>
                  <a:pt x="2" y="547"/>
                </a:lnTo>
                <a:lnTo>
                  <a:pt x="1" y="550"/>
                </a:lnTo>
                <a:lnTo>
                  <a:pt x="0" y="554"/>
                </a:lnTo>
                <a:lnTo>
                  <a:pt x="0" y="559"/>
                </a:lnTo>
                <a:lnTo>
                  <a:pt x="1" y="562"/>
                </a:lnTo>
                <a:lnTo>
                  <a:pt x="4" y="566"/>
                </a:lnTo>
                <a:lnTo>
                  <a:pt x="8" y="568"/>
                </a:lnTo>
                <a:lnTo>
                  <a:pt x="11" y="569"/>
                </a:lnTo>
                <a:lnTo>
                  <a:pt x="15" y="570"/>
                </a:lnTo>
                <a:lnTo>
                  <a:pt x="299" y="570"/>
                </a:lnTo>
                <a:lnTo>
                  <a:pt x="228" y="882"/>
                </a:lnTo>
                <a:lnTo>
                  <a:pt x="228" y="888"/>
                </a:lnTo>
                <a:lnTo>
                  <a:pt x="229" y="892"/>
                </a:lnTo>
                <a:lnTo>
                  <a:pt x="232" y="896"/>
                </a:lnTo>
                <a:lnTo>
                  <a:pt x="236" y="900"/>
                </a:lnTo>
                <a:lnTo>
                  <a:pt x="239" y="901"/>
                </a:lnTo>
                <a:lnTo>
                  <a:pt x="243" y="901"/>
                </a:lnTo>
                <a:lnTo>
                  <a:pt x="246" y="901"/>
                </a:lnTo>
                <a:lnTo>
                  <a:pt x="249" y="900"/>
                </a:lnTo>
                <a:lnTo>
                  <a:pt x="252" y="897"/>
                </a:lnTo>
                <a:lnTo>
                  <a:pt x="254" y="895"/>
                </a:lnTo>
                <a:lnTo>
                  <a:pt x="633" y="384"/>
                </a:lnTo>
                <a:lnTo>
                  <a:pt x="635" y="381"/>
                </a:lnTo>
                <a:lnTo>
                  <a:pt x="636" y="376"/>
                </a:lnTo>
                <a:lnTo>
                  <a:pt x="636" y="372"/>
                </a:lnTo>
                <a:lnTo>
                  <a:pt x="635" y="369"/>
                </a:lnTo>
                <a:close/>
              </a:path>
            </a:pathLst>
          </a:custGeom>
          <a:solidFill>
            <a:srgbClr val="CA7A09"/>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Quattrocento Sans"/>
              <a:ea typeface="Quattrocento Sans"/>
              <a:cs typeface="Quattrocento Sans"/>
              <a:sym typeface="Quattrocento Sans"/>
            </a:endParaRPr>
          </a:p>
        </p:txBody>
      </p:sp>
      <p:sp>
        <p:nvSpPr>
          <p:cNvPr descr="Icon of magnifying glass to represent search. " id="393" name="Google Shape;393;p12"/>
          <p:cNvSpPr/>
          <p:nvPr/>
        </p:nvSpPr>
        <p:spPr>
          <a:xfrm>
            <a:off x="6257227" y="4108092"/>
            <a:ext cx="382447" cy="380334"/>
          </a:xfrm>
          <a:custGeom>
            <a:rect b="b" l="l" r="r" t="t"/>
            <a:pathLst>
              <a:path extrusionOk="0" h="901" w="902">
                <a:moveTo>
                  <a:pt x="320" y="580"/>
                </a:moveTo>
                <a:lnTo>
                  <a:pt x="307" y="580"/>
                </a:lnTo>
                <a:lnTo>
                  <a:pt x="294" y="579"/>
                </a:lnTo>
                <a:lnTo>
                  <a:pt x="281" y="577"/>
                </a:lnTo>
                <a:lnTo>
                  <a:pt x="268" y="575"/>
                </a:lnTo>
                <a:lnTo>
                  <a:pt x="256" y="572"/>
                </a:lnTo>
                <a:lnTo>
                  <a:pt x="243" y="569"/>
                </a:lnTo>
                <a:lnTo>
                  <a:pt x="231" y="564"/>
                </a:lnTo>
                <a:lnTo>
                  <a:pt x="219" y="560"/>
                </a:lnTo>
                <a:lnTo>
                  <a:pt x="207" y="555"/>
                </a:lnTo>
                <a:lnTo>
                  <a:pt x="197" y="549"/>
                </a:lnTo>
                <a:lnTo>
                  <a:pt x="186" y="543"/>
                </a:lnTo>
                <a:lnTo>
                  <a:pt x="175" y="535"/>
                </a:lnTo>
                <a:lnTo>
                  <a:pt x="164" y="529"/>
                </a:lnTo>
                <a:lnTo>
                  <a:pt x="155" y="520"/>
                </a:lnTo>
                <a:lnTo>
                  <a:pt x="145" y="513"/>
                </a:lnTo>
                <a:lnTo>
                  <a:pt x="136" y="504"/>
                </a:lnTo>
                <a:lnTo>
                  <a:pt x="128" y="495"/>
                </a:lnTo>
                <a:lnTo>
                  <a:pt x="119" y="486"/>
                </a:lnTo>
                <a:lnTo>
                  <a:pt x="112" y="475"/>
                </a:lnTo>
                <a:lnTo>
                  <a:pt x="104" y="466"/>
                </a:lnTo>
                <a:lnTo>
                  <a:pt x="98" y="455"/>
                </a:lnTo>
                <a:lnTo>
                  <a:pt x="91" y="444"/>
                </a:lnTo>
                <a:lnTo>
                  <a:pt x="86" y="432"/>
                </a:lnTo>
                <a:lnTo>
                  <a:pt x="81" y="422"/>
                </a:lnTo>
                <a:lnTo>
                  <a:pt x="76" y="410"/>
                </a:lnTo>
                <a:lnTo>
                  <a:pt x="72" y="397"/>
                </a:lnTo>
                <a:lnTo>
                  <a:pt x="69" y="385"/>
                </a:lnTo>
                <a:lnTo>
                  <a:pt x="66" y="372"/>
                </a:lnTo>
                <a:lnTo>
                  <a:pt x="64" y="360"/>
                </a:lnTo>
                <a:lnTo>
                  <a:pt x="61" y="347"/>
                </a:lnTo>
                <a:lnTo>
                  <a:pt x="60" y="334"/>
                </a:lnTo>
                <a:lnTo>
                  <a:pt x="60" y="320"/>
                </a:lnTo>
                <a:lnTo>
                  <a:pt x="60" y="307"/>
                </a:lnTo>
                <a:lnTo>
                  <a:pt x="61" y="294"/>
                </a:lnTo>
                <a:lnTo>
                  <a:pt x="64" y="281"/>
                </a:lnTo>
                <a:lnTo>
                  <a:pt x="66" y="268"/>
                </a:lnTo>
                <a:lnTo>
                  <a:pt x="69" y="256"/>
                </a:lnTo>
                <a:lnTo>
                  <a:pt x="72" y="243"/>
                </a:lnTo>
                <a:lnTo>
                  <a:pt x="76" y="231"/>
                </a:lnTo>
                <a:lnTo>
                  <a:pt x="81" y="219"/>
                </a:lnTo>
                <a:lnTo>
                  <a:pt x="86" y="207"/>
                </a:lnTo>
                <a:lnTo>
                  <a:pt x="91" y="197"/>
                </a:lnTo>
                <a:lnTo>
                  <a:pt x="98" y="186"/>
                </a:lnTo>
                <a:lnTo>
                  <a:pt x="104" y="175"/>
                </a:lnTo>
                <a:lnTo>
                  <a:pt x="112" y="164"/>
                </a:lnTo>
                <a:lnTo>
                  <a:pt x="119" y="155"/>
                </a:lnTo>
                <a:lnTo>
                  <a:pt x="128" y="145"/>
                </a:lnTo>
                <a:lnTo>
                  <a:pt x="136" y="137"/>
                </a:lnTo>
                <a:lnTo>
                  <a:pt x="145" y="128"/>
                </a:lnTo>
                <a:lnTo>
                  <a:pt x="155" y="119"/>
                </a:lnTo>
                <a:lnTo>
                  <a:pt x="164" y="112"/>
                </a:lnTo>
                <a:lnTo>
                  <a:pt x="175" y="104"/>
                </a:lnTo>
                <a:lnTo>
                  <a:pt x="186" y="98"/>
                </a:lnTo>
                <a:lnTo>
                  <a:pt x="197" y="92"/>
                </a:lnTo>
                <a:lnTo>
                  <a:pt x="207" y="86"/>
                </a:lnTo>
                <a:lnTo>
                  <a:pt x="219" y="81"/>
                </a:lnTo>
                <a:lnTo>
                  <a:pt x="231" y="77"/>
                </a:lnTo>
                <a:lnTo>
                  <a:pt x="243" y="72"/>
                </a:lnTo>
                <a:lnTo>
                  <a:pt x="256" y="69"/>
                </a:lnTo>
                <a:lnTo>
                  <a:pt x="268" y="66"/>
                </a:lnTo>
                <a:lnTo>
                  <a:pt x="281" y="64"/>
                </a:lnTo>
                <a:lnTo>
                  <a:pt x="294" y="61"/>
                </a:lnTo>
                <a:lnTo>
                  <a:pt x="307" y="60"/>
                </a:lnTo>
                <a:lnTo>
                  <a:pt x="320" y="60"/>
                </a:lnTo>
                <a:lnTo>
                  <a:pt x="334" y="60"/>
                </a:lnTo>
                <a:lnTo>
                  <a:pt x="347" y="61"/>
                </a:lnTo>
                <a:lnTo>
                  <a:pt x="360" y="64"/>
                </a:lnTo>
                <a:lnTo>
                  <a:pt x="372" y="66"/>
                </a:lnTo>
                <a:lnTo>
                  <a:pt x="385" y="69"/>
                </a:lnTo>
                <a:lnTo>
                  <a:pt x="397" y="72"/>
                </a:lnTo>
                <a:lnTo>
                  <a:pt x="410" y="77"/>
                </a:lnTo>
                <a:lnTo>
                  <a:pt x="422" y="81"/>
                </a:lnTo>
                <a:lnTo>
                  <a:pt x="432" y="86"/>
                </a:lnTo>
                <a:lnTo>
                  <a:pt x="444" y="92"/>
                </a:lnTo>
                <a:lnTo>
                  <a:pt x="455" y="98"/>
                </a:lnTo>
                <a:lnTo>
                  <a:pt x="466" y="104"/>
                </a:lnTo>
                <a:lnTo>
                  <a:pt x="475" y="112"/>
                </a:lnTo>
                <a:lnTo>
                  <a:pt x="486" y="119"/>
                </a:lnTo>
                <a:lnTo>
                  <a:pt x="495" y="128"/>
                </a:lnTo>
                <a:lnTo>
                  <a:pt x="504" y="137"/>
                </a:lnTo>
                <a:lnTo>
                  <a:pt x="513" y="145"/>
                </a:lnTo>
                <a:lnTo>
                  <a:pt x="522" y="155"/>
                </a:lnTo>
                <a:lnTo>
                  <a:pt x="529" y="164"/>
                </a:lnTo>
                <a:lnTo>
                  <a:pt x="537" y="175"/>
                </a:lnTo>
                <a:lnTo>
                  <a:pt x="543" y="186"/>
                </a:lnTo>
                <a:lnTo>
                  <a:pt x="549" y="197"/>
                </a:lnTo>
                <a:lnTo>
                  <a:pt x="555" y="207"/>
                </a:lnTo>
                <a:lnTo>
                  <a:pt x="560" y="219"/>
                </a:lnTo>
                <a:lnTo>
                  <a:pt x="564" y="231"/>
                </a:lnTo>
                <a:lnTo>
                  <a:pt x="569" y="243"/>
                </a:lnTo>
                <a:lnTo>
                  <a:pt x="572" y="256"/>
                </a:lnTo>
                <a:lnTo>
                  <a:pt x="575" y="268"/>
                </a:lnTo>
                <a:lnTo>
                  <a:pt x="577" y="281"/>
                </a:lnTo>
                <a:lnTo>
                  <a:pt x="579" y="294"/>
                </a:lnTo>
                <a:lnTo>
                  <a:pt x="580" y="307"/>
                </a:lnTo>
                <a:lnTo>
                  <a:pt x="580" y="320"/>
                </a:lnTo>
                <a:lnTo>
                  <a:pt x="580" y="334"/>
                </a:lnTo>
                <a:lnTo>
                  <a:pt x="579" y="347"/>
                </a:lnTo>
                <a:lnTo>
                  <a:pt x="577" y="360"/>
                </a:lnTo>
                <a:lnTo>
                  <a:pt x="575" y="372"/>
                </a:lnTo>
                <a:lnTo>
                  <a:pt x="572" y="385"/>
                </a:lnTo>
                <a:lnTo>
                  <a:pt x="569" y="397"/>
                </a:lnTo>
                <a:lnTo>
                  <a:pt x="564" y="410"/>
                </a:lnTo>
                <a:lnTo>
                  <a:pt x="560" y="422"/>
                </a:lnTo>
                <a:lnTo>
                  <a:pt x="555" y="432"/>
                </a:lnTo>
                <a:lnTo>
                  <a:pt x="549" y="444"/>
                </a:lnTo>
                <a:lnTo>
                  <a:pt x="543" y="455"/>
                </a:lnTo>
                <a:lnTo>
                  <a:pt x="537" y="466"/>
                </a:lnTo>
                <a:lnTo>
                  <a:pt x="529" y="475"/>
                </a:lnTo>
                <a:lnTo>
                  <a:pt x="522" y="486"/>
                </a:lnTo>
                <a:lnTo>
                  <a:pt x="513" y="495"/>
                </a:lnTo>
                <a:lnTo>
                  <a:pt x="504" y="504"/>
                </a:lnTo>
                <a:lnTo>
                  <a:pt x="495" y="513"/>
                </a:lnTo>
                <a:lnTo>
                  <a:pt x="486" y="520"/>
                </a:lnTo>
                <a:lnTo>
                  <a:pt x="475" y="529"/>
                </a:lnTo>
                <a:lnTo>
                  <a:pt x="466" y="535"/>
                </a:lnTo>
                <a:lnTo>
                  <a:pt x="455" y="543"/>
                </a:lnTo>
                <a:lnTo>
                  <a:pt x="444" y="549"/>
                </a:lnTo>
                <a:lnTo>
                  <a:pt x="432" y="555"/>
                </a:lnTo>
                <a:lnTo>
                  <a:pt x="422" y="560"/>
                </a:lnTo>
                <a:lnTo>
                  <a:pt x="410" y="564"/>
                </a:lnTo>
                <a:lnTo>
                  <a:pt x="397" y="569"/>
                </a:lnTo>
                <a:lnTo>
                  <a:pt x="385" y="572"/>
                </a:lnTo>
                <a:lnTo>
                  <a:pt x="372" y="575"/>
                </a:lnTo>
                <a:lnTo>
                  <a:pt x="360" y="577"/>
                </a:lnTo>
                <a:lnTo>
                  <a:pt x="347" y="579"/>
                </a:lnTo>
                <a:lnTo>
                  <a:pt x="334" y="580"/>
                </a:lnTo>
                <a:lnTo>
                  <a:pt x="320" y="580"/>
                </a:lnTo>
                <a:lnTo>
                  <a:pt x="320" y="580"/>
                </a:lnTo>
                <a:close/>
                <a:moveTo>
                  <a:pt x="893" y="851"/>
                </a:moveTo>
                <a:lnTo>
                  <a:pt x="567" y="525"/>
                </a:lnTo>
                <a:lnTo>
                  <a:pt x="575" y="514"/>
                </a:lnTo>
                <a:lnTo>
                  <a:pt x="584" y="503"/>
                </a:lnTo>
                <a:lnTo>
                  <a:pt x="591" y="491"/>
                </a:lnTo>
                <a:lnTo>
                  <a:pt x="598" y="480"/>
                </a:lnTo>
                <a:lnTo>
                  <a:pt x="604" y="468"/>
                </a:lnTo>
                <a:lnTo>
                  <a:pt x="611" y="456"/>
                </a:lnTo>
                <a:lnTo>
                  <a:pt x="616" y="443"/>
                </a:lnTo>
                <a:lnTo>
                  <a:pt x="621" y="430"/>
                </a:lnTo>
                <a:lnTo>
                  <a:pt x="626" y="417"/>
                </a:lnTo>
                <a:lnTo>
                  <a:pt x="630" y="405"/>
                </a:lnTo>
                <a:lnTo>
                  <a:pt x="633" y="391"/>
                </a:lnTo>
                <a:lnTo>
                  <a:pt x="635" y="377"/>
                </a:lnTo>
                <a:lnTo>
                  <a:pt x="637" y="363"/>
                </a:lnTo>
                <a:lnTo>
                  <a:pt x="639" y="349"/>
                </a:lnTo>
                <a:lnTo>
                  <a:pt x="641" y="335"/>
                </a:lnTo>
                <a:lnTo>
                  <a:pt x="641" y="320"/>
                </a:lnTo>
                <a:lnTo>
                  <a:pt x="641" y="304"/>
                </a:lnTo>
                <a:lnTo>
                  <a:pt x="638" y="288"/>
                </a:lnTo>
                <a:lnTo>
                  <a:pt x="637" y="272"/>
                </a:lnTo>
                <a:lnTo>
                  <a:pt x="634" y="256"/>
                </a:lnTo>
                <a:lnTo>
                  <a:pt x="631" y="241"/>
                </a:lnTo>
                <a:lnTo>
                  <a:pt x="627" y="226"/>
                </a:lnTo>
                <a:lnTo>
                  <a:pt x="621" y="211"/>
                </a:lnTo>
                <a:lnTo>
                  <a:pt x="616" y="196"/>
                </a:lnTo>
                <a:lnTo>
                  <a:pt x="609" y="182"/>
                </a:lnTo>
                <a:lnTo>
                  <a:pt x="602" y="168"/>
                </a:lnTo>
                <a:lnTo>
                  <a:pt x="594" y="155"/>
                </a:lnTo>
                <a:lnTo>
                  <a:pt x="586" y="142"/>
                </a:lnTo>
                <a:lnTo>
                  <a:pt x="577" y="129"/>
                </a:lnTo>
                <a:lnTo>
                  <a:pt x="568" y="117"/>
                </a:lnTo>
                <a:lnTo>
                  <a:pt x="557" y="105"/>
                </a:lnTo>
                <a:lnTo>
                  <a:pt x="546" y="94"/>
                </a:lnTo>
                <a:lnTo>
                  <a:pt x="535" y="83"/>
                </a:lnTo>
                <a:lnTo>
                  <a:pt x="524" y="73"/>
                </a:lnTo>
                <a:lnTo>
                  <a:pt x="512" y="64"/>
                </a:lnTo>
                <a:lnTo>
                  <a:pt x="499" y="55"/>
                </a:lnTo>
                <a:lnTo>
                  <a:pt x="486" y="46"/>
                </a:lnTo>
                <a:lnTo>
                  <a:pt x="473" y="39"/>
                </a:lnTo>
                <a:lnTo>
                  <a:pt x="459" y="31"/>
                </a:lnTo>
                <a:lnTo>
                  <a:pt x="445" y="25"/>
                </a:lnTo>
                <a:lnTo>
                  <a:pt x="430" y="20"/>
                </a:lnTo>
                <a:lnTo>
                  <a:pt x="415" y="14"/>
                </a:lnTo>
                <a:lnTo>
                  <a:pt x="400" y="10"/>
                </a:lnTo>
                <a:lnTo>
                  <a:pt x="385" y="7"/>
                </a:lnTo>
                <a:lnTo>
                  <a:pt x="369" y="4"/>
                </a:lnTo>
                <a:lnTo>
                  <a:pt x="353" y="1"/>
                </a:lnTo>
                <a:lnTo>
                  <a:pt x="337" y="0"/>
                </a:lnTo>
                <a:lnTo>
                  <a:pt x="320" y="0"/>
                </a:lnTo>
                <a:lnTo>
                  <a:pt x="304" y="0"/>
                </a:lnTo>
                <a:lnTo>
                  <a:pt x="288" y="1"/>
                </a:lnTo>
                <a:lnTo>
                  <a:pt x="272" y="4"/>
                </a:lnTo>
                <a:lnTo>
                  <a:pt x="256" y="7"/>
                </a:lnTo>
                <a:lnTo>
                  <a:pt x="241" y="10"/>
                </a:lnTo>
                <a:lnTo>
                  <a:pt x="225" y="14"/>
                </a:lnTo>
                <a:lnTo>
                  <a:pt x="210" y="20"/>
                </a:lnTo>
                <a:lnTo>
                  <a:pt x="195" y="25"/>
                </a:lnTo>
                <a:lnTo>
                  <a:pt x="182" y="31"/>
                </a:lnTo>
                <a:lnTo>
                  <a:pt x="168" y="39"/>
                </a:lnTo>
                <a:lnTo>
                  <a:pt x="155" y="46"/>
                </a:lnTo>
                <a:lnTo>
                  <a:pt x="142" y="55"/>
                </a:lnTo>
                <a:lnTo>
                  <a:pt x="129" y="64"/>
                </a:lnTo>
                <a:lnTo>
                  <a:pt x="117" y="73"/>
                </a:lnTo>
                <a:lnTo>
                  <a:pt x="105" y="83"/>
                </a:lnTo>
                <a:lnTo>
                  <a:pt x="94" y="94"/>
                </a:lnTo>
                <a:lnTo>
                  <a:pt x="84" y="105"/>
                </a:lnTo>
                <a:lnTo>
                  <a:pt x="73" y="117"/>
                </a:lnTo>
                <a:lnTo>
                  <a:pt x="64" y="129"/>
                </a:lnTo>
                <a:lnTo>
                  <a:pt x="55" y="142"/>
                </a:lnTo>
                <a:lnTo>
                  <a:pt x="46" y="155"/>
                </a:lnTo>
                <a:lnTo>
                  <a:pt x="39" y="168"/>
                </a:lnTo>
                <a:lnTo>
                  <a:pt x="31" y="182"/>
                </a:lnTo>
                <a:lnTo>
                  <a:pt x="25" y="196"/>
                </a:lnTo>
                <a:lnTo>
                  <a:pt x="20" y="211"/>
                </a:lnTo>
                <a:lnTo>
                  <a:pt x="14" y="226"/>
                </a:lnTo>
                <a:lnTo>
                  <a:pt x="10" y="241"/>
                </a:lnTo>
                <a:lnTo>
                  <a:pt x="7" y="256"/>
                </a:lnTo>
                <a:lnTo>
                  <a:pt x="3" y="272"/>
                </a:lnTo>
                <a:lnTo>
                  <a:pt x="1" y="288"/>
                </a:lnTo>
                <a:lnTo>
                  <a:pt x="0" y="304"/>
                </a:lnTo>
                <a:lnTo>
                  <a:pt x="0" y="320"/>
                </a:lnTo>
                <a:lnTo>
                  <a:pt x="0" y="337"/>
                </a:lnTo>
                <a:lnTo>
                  <a:pt x="1" y="353"/>
                </a:lnTo>
                <a:lnTo>
                  <a:pt x="3" y="369"/>
                </a:lnTo>
                <a:lnTo>
                  <a:pt x="7" y="385"/>
                </a:lnTo>
                <a:lnTo>
                  <a:pt x="10" y="400"/>
                </a:lnTo>
                <a:lnTo>
                  <a:pt x="14" y="415"/>
                </a:lnTo>
                <a:lnTo>
                  <a:pt x="20" y="430"/>
                </a:lnTo>
                <a:lnTo>
                  <a:pt x="25" y="445"/>
                </a:lnTo>
                <a:lnTo>
                  <a:pt x="31" y="459"/>
                </a:lnTo>
                <a:lnTo>
                  <a:pt x="39" y="473"/>
                </a:lnTo>
                <a:lnTo>
                  <a:pt x="46" y="486"/>
                </a:lnTo>
                <a:lnTo>
                  <a:pt x="55" y="499"/>
                </a:lnTo>
                <a:lnTo>
                  <a:pt x="64" y="512"/>
                </a:lnTo>
                <a:lnTo>
                  <a:pt x="73" y="524"/>
                </a:lnTo>
                <a:lnTo>
                  <a:pt x="84" y="535"/>
                </a:lnTo>
                <a:lnTo>
                  <a:pt x="94" y="546"/>
                </a:lnTo>
                <a:lnTo>
                  <a:pt x="105" y="557"/>
                </a:lnTo>
                <a:lnTo>
                  <a:pt x="117" y="568"/>
                </a:lnTo>
                <a:lnTo>
                  <a:pt x="129" y="577"/>
                </a:lnTo>
                <a:lnTo>
                  <a:pt x="142" y="586"/>
                </a:lnTo>
                <a:lnTo>
                  <a:pt x="155" y="594"/>
                </a:lnTo>
                <a:lnTo>
                  <a:pt x="168" y="602"/>
                </a:lnTo>
                <a:lnTo>
                  <a:pt x="182" y="608"/>
                </a:lnTo>
                <a:lnTo>
                  <a:pt x="195" y="615"/>
                </a:lnTo>
                <a:lnTo>
                  <a:pt x="210" y="621"/>
                </a:lnTo>
                <a:lnTo>
                  <a:pt x="225" y="627"/>
                </a:lnTo>
                <a:lnTo>
                  <a:pt x="241" y="631"/>
                </a:lnTo>
                <a:lnTo>
                  <a:pt x="256" y="634"/>
                </a:lnTo>
                <a:lnTo>
                  <a:pt x="272" y="637"/>
                </a:lnTo>
                <a:lnTo>
                  <a:pt x="288" y="638"/>
                </a:lnTo>
                <a:lnTo>
                  <a:pt x="304" y="641"/>
                </a:lnTo>
                <a:lnTo>
                  <a:pt x="320" y="641"/>
                </a:lnTo>
                <a:lnTo>
                  <a:pt x="335" y="641"/>
                </a:lnTo>
                <a:lnTo>
                  <a:pt x="349" y="639"/>
                </a:lnTo>
                <a:lnTo>
                  <a:pt x="363" y="637"/>
                </a:lnTo>
                <a:lnTo>
                  <a:pt x="377" y="635"/>
                </a:lnTo>
                <a:lnTo>
                  <a:pt x="391" y="633"/>
                </a:lnTo>
                <a:lnTo>
                  <a:pt x="405" y="630"/>
                </a:lnTo>
                <a:lnTo>
                  <a:pt x="417" y="625"/>
                </a:lnTo>
                <a:lnTo>
                  <a:pt x="430" y="621"/>
                </a:lnTo>
                <a:lnTo>
                  <a:pt x="443" y="616"/>
                </a:lnTo>
                <a:lnTo>
                  <a:pt x="456" y="610"/>
                </a:lnTo>
                <a:lnTo>
                  <a:pt x="468" y="604"/>
                </a:lnTo>
                <a:lnTo>
                  <a:pt x="480" y="598"/>
                </a:lnTo>
                <a:lnTo>
                  <a:pt x="491" y="591"/>
                </a:lnTo>
                <a:lnTo>
                  <a:pt x="503" y="584"/>
                </a:lnTo>
                <a:lnTo>
                  <a:pt x="514" y="575"/>
                </a:lnTo>
                <a:lnTo>
                  <a:pt x="525" y="567"/>
                </a:lnTo>
                <a:lnTo>
                  <a:pt x="851" y="892"/>
                </a:lnTo>
                <a:lnTo>
                  <a:pt x="855" y="897"/>
                </a:lnTo>
                <a:lnTo>
                  <a:pt x="860" y="899"/>
                </a:lnTo>
                <a:lnTo>
                  <a:pt x="866" y="901"/>
                </a:lnTo>
                <a:lnTo>
                  <a:pt x="871" y="901"/>
                </a:lnTo>
                <a:lnTo>
                  <a:pt x="878" y="901"/>
                </a:lnTo>
                <a:lnTo>
                  <a:pt x="883" y="899"/>
                </a:lnTo>
                <a:lnTo>
                  <a:pt x="888" y="897"/>
                </a:lnTo>
                <a:lnTo>
                  <a:pt x="893" y="892"/>
                </a:lnTo>
                <a:lnTo>
                  <a:pt x="897" y="888"/>
                </a:lnTo>
                <a:lnTo>
                  <a:pt x="899" y="883"/>
                </a:lnTo>
                <a:lnTo>
                  <a:pt x="901" y="877"/>
                </a:lnTo>
                <a:lnTo>
                  <a:pt x="902" y="871"/>
                </a:lnTo>
                <a:lnTo>
                  <a:pt x="901" y="866"/>
                </a:lnTo>
                <a:lnTo>
                  <a:pt x="899" y="860"/>
                </a:lnTo>
                <a:lnTo>
                  <a:pt x="897" y="855"/>
                </a:lnTo>
                <a:lnTo>
                  <a:pt x="893" y="851"/>
                </a:lnTo>
                <a:close/>
              </a:path>
            </a:pathLst>
          </a:custGeom>
          <a:solidFill>
            <a:srgbClr val="0C8295"/>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Quattrocento Sans"/>
              <a:ea typeface="Quattrocento Sans"/>
              <a:cs typeface="Quattrocento Sans"/>
              <a:sym typeface="Quattrocento Sans"/>
            </a:endParaRPr>
          </a:p>
        </p:txBody>
      </p:sp>
      <p:grpSp>
        <p:nvGrpSpPr>
          <p:cNvPr descr="Icon of computer monitors. " id="394" name="Google Shape;394;p12"/>
          <p:cNvGrpSpPr/>
          <p:nvPr/>
        </p:nvGrpSpPr>
        <p:grpSpPr>
          <a:xfrm>
            <a:off x="7667022" y="4107036"/>
            <a:ext cx="382447" cy="382446"/>
            <a:chOff x="879475" y="5100638"/>
            <a:chExt cx="287338" cy="287337"/>
          </a:xfrm>
        </p:grpSpPr>
        <p:sp>
          <p:nvSpPr>
            <p:cNvPr id="395" name="Google Shape;395;p12"/>
            <p:cNvSpPr/>
            <p:nvPr/>
          </p:nvSpPr>
          <p:spPr>
            <a:xfrm>
              <a:off x="908050" y="5233988"/>
              <a:ext cx="38100" cy="9525"/>
            </a:xfrm>
            <a:custGeom>
              <a:rect b="b" l="l" r="r" t="t"/>
              <a:pathLst>
                <a:path extrusionOk="0" h="30" w="121">
                  <a:moveTo>
                    <a:pt x="105" y="0"/>
                  </a:moveTo>
                  <a:lnTo>
                    <a:pt x="15" y="0"/>
                  </a:lnTo>
                  <a:lnTo>
                    <a:pt x="13" y="0"/>
                  </a:lnTo>
                  <a:lnTo>
                    <a:pt x="9" y="1"/>
                  </a:lnTo>
                  <a:lnTo>
                    <a:pt x="7" y="2"/>
                  </a:lnTo>
                  <a:lnTo>
                    <a:pt x="5" y="4"/>
                  </a:lnTo>
                  <a:lnTo>
                    <a:pt x="3" y="6"/>
                  </a:lnTo>
                  <a:lnTo>
                    <a:pt x="2" y="9"/>
                  </a:lnTo>
                  <a:lnTo>
                    <a:pt x="0" y="12"/>
                  </a:lnTo>
                  <a:lnTo>
                    <a:pt x="0" y="14"/>
                  </a:lnTo>
                  <a:lnTo>
                    <a:pt x="0" y="17"/>
                  </a:lnTo>
                  <a:lnTo>
                    <a:pt x="2" y="21"/>
                  </a:lnTo>
                  <a:lnTo>
                    <a:pt x="3" y="23"/>
                  </a:lnTo>
                  <a:lnTo>
                    <a:pt x="5" y="25"/>
                  </a:lnTo>
                  <a:lnTo>
                    <a:pt x="7" y="27"/>
                  </a:lnTo>
                  <a:lnTo>
                    <a:pt x="9" y="29"/>
                  </a:lnTo>
                  <a:lnTo>
                    <a:pt x="13" y="30"/>
                  </a:lnTo>
                  <a:lnTo>
                    <a:pt x="15" y="30"/>
                  </a:lnTo>
                  <a:lnTo>
                    <a:pt x="105" y="30"/>
                  </a:lnTo>
                  <a:lnTo>
                    <a:pt x="109" y="30"/>
                  </a:lnTo>
                  <a:lnTo>
                    <a:pt x="111" y="29"/>
                  </a:lnTo>
                  <a:lnTo>
                    <a:pt x="114" y="27"/>
                  </a:lnTo>
                  <a:lnTo>
                    <a:pt x="117" y="25"/>
                  </a:lnTo>
                  <a:lnTo>
                    <a:pt x="118" y="23"/>
                  </a:lnTo>
                  <a:lnTo>
                    <a:pt x="120" y="21"/>
                  </a:lnTo>
                  <a:lnTo>
                    <a:pt x="121" y="17"/>
                  </a:lnTo>
                  <a:lnTo>
                    <a:pt x="121" y="14"/>
                  </a:lnTo>
                  <a:lnTo>
                    <a:pt x="121" y="12"/>
                  </a:lnTo>
                  <a:lnTo>
                    <a:pt x="120" y="9"/>
                  </a:lnTo>
                  <a:lnTo>
                    <a:pt x="118" y="6"/>
                  </a:lnTo>
                  <a:lnTo>
                    <a:pt x="117" y="4"/>
                  </a:lnTo>
                  <a:lnTo>
                    <a:pt x="114" y="2"/>
                  </a:lnTo>
                  <a:lnTo>
                    <a:pt x="111" y="1"/>
                  </a:lnTo>
                  <a:lnTo>
                    <a:pt x="109" y="0"/>
                  </a:lnTo>
                  <a:lnTo>
                    <a:pt x="105" y="0"/>
                  </a:lnTo>
                  <a:close/>
                </a:path>
              </a:pathLst>
            </a:custGeom>
            <a:solidFill>
              <a:srgbClr val="CA7A09"/>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Quattrocento Sans"/>
                <a:ea typeface="Quattrocento Sans"/>
                <a:cs typeface="Quattrocento Sans"/>
                <a:sym typeface="Quattrocento Sans"/>
              </a:endParaRPr>
            </a:p>
          </p:txBody>
        </p:sp>
        <p:sp>
          <p:nvSpPr>
            <p:cNvPr id="396" name="Google Shape;396;p12"/>
            <p:cNvSpPr/>
            <p:nvPr/>
          </p:nvSpPr>
          <p:spPr>
            <a:xfrm>
              <a:off x="879475" y="5100638"/>
              <a:ext cx="153988" cy="85725"/>
            </a:xfrm>
            <a:custGeom>
              <a:rect b="b" l="l" r="r" t="t"/>
              <a:pathLst>
                <a:path extrusionOk="0" h="271" w="482">
                  <a:moveTo>
                    <a:pt x="482" y="60"/>
                  </a:moveTo>
                  <a:lnTo>
                    <a:pt x="482" y="54"/>
                  </a:lnTo>
                  <a:lnTo>
                    <a:pt x="481" y="48"/>
                  </a:lnTo>
                  <a:lnTo>
                    <a:pt x="480" y="42"/>
                  </a:lnTo>
                  <a:lnTo>
                    <a:pt x="478" y="37"/>
                  </a:lnTo>
                  <a:lnTo>
                    <a:pt x="475" y="31"/>
                  </a:lnTo>
                  <a:lnTo>
                    <a:pt x="472" y="27"/>
                  </a:lnTo>
                  <a:lnTo>
                    <a:pt x="469" y="22"/>
                  </a:lnTo>
                  <a:lnTo>
                    <a:pt x="464" y="18"/>
                  </a:lnTo>
                  <a:lnTo>
                    <a:pt x="460" y="13"/>
                  </a:lnTo>
                  <a:lnTo>
                    <a:pt x="455" y="10"/>
                  </a:lnTo>
                  <a:lnTo>
                    <a:pt x="451" y="7"/>
                  </a:lnTo>
                  <a:lnTo>
                    <a:pt x="445" y="5"/>
                  </a:lnTo>
                  <a:lnTo>
                    <a:pt x="440" y="2"/>
                  </a:lnTo>
                  <a:lnTo>
                    <a:pt x="434" y="1"/>
                  </a:lnTo>
                  <a:lnTo>
                    <a:pt x="428" y="0"/>
                  </a:lnTo>
                  <a:lnTo>
                    <a:pt x="422" y="0"/>
                  </a:lnTo>
                  <a:lnTo>
                    <a:pt x="59" y="0"/>
                  </a:lnTo>
                  <a:lnTo>
                    <a:pt x="54" y="0"/>
                  </a:lnTo>
                  <a:lnTo>
                    <a:pt x="47" y="1"/>
                  </a:lnTo>
                  <a:lnTo>
                    <a:pt x="42" y="2"/>
                  </a:lnTo>
                  <a:lnTo>
                    <a:pt x="36" y="5"/>
                  </a:lnTo>
                  <a:lnTo>
                    <a:pt x="31" y="7"/>
                  </a:lnTo>
                  <a:lnTo>
                    <a:pt x="26" y="10"/>
                  </a:lnTo>
                  <a:lnTo>
                    <a:pt x="22" y="13"/>
                  </a:lnTo>
                  <a:lnTo>
                    <a:pt x="17" y="18"/>
                  </a:lnTo>
                  <a:lnTo>
                    <a:pt x="13" y="22"/>
                  </a:lnTo>
                  <a:lnTo>
                    <a:pt x="10" y="27"/>
                  </a:lnTo>
                  <a:lnTo>
                    <a:pt x="6" y="31"/>
                  </a:lnTo>
                  <a:lnTo>
                    <a:pt x="4" y="37"/>
                  </a:lnTo>
                  <a:lnTo>
                    <a:pt x="2" y="42"/>
                  </a:lnTo>
                  <a:lnTo>
                    <a:pt x="1" y="48"/>
                  </a:lnTo>
                  <a:lnTo>
                    <a:pt x="0" y="54"/>
                  </a:lnTo>
                  <a:lnTo>
                    <a:pt x="0" y="60"/>
                  </a:lnTo>
                  <a:lnTo>
                    <a:pt x="0" y="271"/>
                  </a:lnTo>
                  <a:lnTo>
                    <a:pt x="482" y="271"/>
                  </a:lnTo>
                  <a:lnTo>
                    <a:pt x="482" y="60"/>
                  </a:lnTo>
                  <a:close/>
                </a:path>
              </a:pathLst>
            </a:custGeom>
            <a:solidFill>
              <a:srgbClr val="CA7A09"/>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Quattrocento Sans"/>
                <a:ea typeface="Quattrocento Sans"/>
                <a:cs typeface="Quattrocento Sans"/>
                <a:sym typeface="Quattrocento Sans"/>
              </a:endParaRPr>
            </a:p>
          </p:txBody>
        </p:sp>
        <p:sp>
          <p:nvSpPr>
            <p:cNvPr id="397" name="Google Shape;397;p12"/>
            <p:cNvSpPr/>
            <p:nvPr/>
          </p:nvSpPr>
          <p:spPr>
            <a:xfrm>
              <a:off x="879475" y="5195888"/>
              <a:ext cx="153988" cy="19050"/>
            </a:xfrm>
            <a:custGeom>
              <a:rect b="b" l="l" r="r" t="t"/>
              <a:pathLst>
                <a:path extrusionOk="0" h="60" w="482">
                  <a:moveTo>
                    <a:pt x="361" y="30"/>
                  </a:moveTo>
                  <a:lnTo>
                    <a:pt x="424" y="30"/>
                  </a:lnTo>
                  <a:lnTo>
                    <a:pt x="475" y="30"/>
                  </a:lnTo>
                  <a:lnTo>
                    <a:pt x="478" y="23"/>
                  </a:lnTo>
                  <a:lnTo>
                    <a:pt x="481" y="17"/>
                  </a:lnTo>
                  <a:lnTo>
                    <a:pt x="482" y="9"/>
                  </a:lnTo>
                  <a:lnTo>
                    <a:pt x="482" y="2"/>
                  </a:lnTo>
                  <a:lnTo>
                    <a:pt x="482" y="0"/>
                  </a:lnTo>
                  <a:lnTo>
                    <a:pt x="0" y="0"/>
                  </a:lnTo>
                  <a:lnTo>
                    <a:pt x="0" y="6"/>
                  </a:lnTo>
                  <a:lnTo>
                    <a:pt x="1" y="11"/>
                  </a:lnTo>
                  <a:lnTo>
                    <a:pt x="2" y="18"/>
                  </a:lnTo>
                  <a:lnTo>
                    <a:pt x="4" y="23"/>
                  </a:lnTo>
                  <a:lnTo>
                    <a:pt x="6" y="28"/>
                  </a:lnTo>
                  <a:lnTo>
                    <a:pt x="10" y="33"/>
                  </a:lnTo>
                  <a:lnTo>
                    <a:pt x="13" y="38"/>
                  </a:lnTo>
                  <a:lnTo>
                    <a:pt x="17" y="42"/>
                  </a:lnTo>
                  <a:lnTo>
                    <a:pt x="22" y="47"/>
                  </a:lnTo>
                  <a:lnTo>
                    <a:pt x="26" y="50"/>
                  </a:lnTo>
                  <a:lnTo>
                    <a:pt x="31" y="53"/>
                  </a:lnTo>
                  <a:lnTo>
                    <a:pt x="36" y="55"/>
                  </a:lnTo>
                  <a:lnTo>
                    <a:pt x="42" y="58"/>
                  </a:lnTo>
                  <a:lnTo>
                    <a:pt x="47" y="59"/>
                  </a:lnTo>
                  <a:lnTo>
                    <a:pt x="54" y="60"/>
                  </a:lnTo>
                  <a:lnTo>
                    <a:pt x="59" y="60"/>
                  </a:lnTo>
                  <a:lnTo>
                    <a:pt x="282" y="60"/>
                  </a:lnTo>
                  <a:lnTo>
                    <a:pt x="291" y="53"/>
                  </a:lnTo>
                  <a:lnTo>
                    <a:pt x="299" y="48"/>
                  </a:lnTo>
                  <a:lnTo>
                    <a:pt x="308" y="42"/>
                  </a:lnTo>
                  <a:lnTo>
                    <a:pt x="318" y="38"/>
                  </a:lnTo>
                  <a:lnTo>
                    <a:pt x="328" y="34"/>
                  </a:lnTo>
                  <a:lnTo>
                    <a:pt x="339" y="32"/>
                  </a:lnTo>
                  <a:lnTo>
                    <a:pt x="350" y="30"/>
                  </a:lnTo>
                  <a:lnTo>
                    <a:pt x="361" y="30"/>
                  </a:lnTo>
                  <a:close/>
                </a:path>
              </a:pathLst>
            </a:custGeom>
            <a:solidFill>
              <a:srgbClr val="CA7A09"/>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Quattrocento Sans"/>
                <a:ea typeface="Quattrocento Sans"/>
                <a:cs typeface="Quattrocento Sans"/>
                <a:sym typeface="Quattrocento Sans"/>
              </a:endParaRPr>
            </a:p>
          </p:txBody>
        </p:sp>
        <p:sp>
          <p:nvSpPr>
            <p:cNvPr id="398" name="Google Shape;398;p12"/>
            <p:cNvSpPr/>
            <p:nvPr/>
          </p:nvSpPr>
          <p:spPr>
            <a:xfrm>
              <a:off x="965200" y="5214938"/>
              <a:ext cx="201613" cy="106363"/>
            </a:xfrm>
            <a:custGeom>
              <a:rect b="b" l="l" r="r" t="t"/>
              <a:pathLst>
                <a:path extrusionOk="0" h="332" w="633">
                  <a:moveTo>
                    <a:pt x="543" y="0"/>
                  </a:moveTo>
                  <a:lnTo>
                    <a:pt x="153" y="0"/>
                  </a:lnTo>
                  <a:lnTo>
                    <a:pt x="90" y="0"/>
                  </a:lnTo>
                  <a:lnTo>
                    <a:pt x="82" y="1"/>
                  </a:lnTo>
                  <a:lnTo>
                    <a:pt x="73" y="2"/>
                  </a:lnTo>
                  <a:lnTo>
                    <a:pt x="64" y="4"/>
                  </a:lnTo>
                  <a:lnTo>
                    <a:pt x="55" y="8"/>
                  </a:lnTo>
                  <a:lnTo>
                    <a:pt x="47" y="11"/>
                  </a:lnTo>
                  <a:lnTo>
                    <a:pt x="40" y="15"/>
                  </a:lnTo>
                  <a:lnTo>
                    <a:pt x="33" y="21"/>
                  </a:lnTo>
                  <a:lnTo>
                    <a:pt x="26" y="26"/>
                  </a:lnTo>
                  <a:lnTo>
                    <a:pt x="21" y="33"/>
                  </a:lnTo>
                  <a:lnTo>
                    <a:pt x="15" y="40"/>
                  </a:lnTo>
                  <a:lnTo>
                    <a:pt x="11" y="47"/>
                  </a:lnTo>
                  <a:lnTo>
                    <a:pt x="7" y="55"/>
                  </a:lnTo>
                  <a:lnTo>
                    <a:pt x="4" y="64"/>
                  </a:lnTo>
                  <a:lnTo>
                    <a:pt x="2" y="72"/>
                  </a:lnTo>
                  <a:lnTo>
                    <a:pt x="1" y="82"/>
                  </a:lnTo>
                  <a:lnTo>
                    <a:pt x="0" y="91"/>
                  </a:lnTo>
                  <a:lnTo>
                    <a:pt x="0" y="332"/>
                  </a:lnTo>
                  <a:lnTo>
                    <a:pt x="633" y="332"/>
                  </a:lnTo>
                  <a:lnTo>
                    <a:pt x="633" y="91"/>
                  </a:lnTo>
                  <a:lnTo>
                    <a:pt x="633" y="82"/>
                  </a:lnTo>
                  <a:lnTo>
                    <a:pt x="632" y="72"/>
                  </a:lnTo>
                  <a:lnTo>
                    <a:pt x="630" y="64"/>
                  </a:lnTo>
                  <a:lnTo>
                    <a:pt x="627" y="55"/>
                  </a:lnTo>
                  <a:lnTo>
                    <a:pt x="622" y="47"/>
                  </a:lnTo>
                  <a:lnTo>
                    <a:pt x="618" y="40"/>
                  </a:lnTo>
                  <a:lnTo>
                    <a:pt x="614" y="33"/>
                  </a:lnTo>
                  <a:lnTo>
                    <a:pt x="607" y="26"/>
                  </a:lnTo>
                  <a:lnTo>
                    <a:pt x="600" y="21"/>
                  </a:lnTo>
                  <a:lnTo>
                    <a:pt x="594" y="15"/>
                  </a:lnTo>
                  <a:lnTo>
                    <a:pt x="586" y="11"/>
                  </a:lnTo>
                  <a:lnTo>
                    <a:pt x="578" y="8"/>
                  </a:lnTo>
                  <a:lnTo>
                    <a:pt x="570" y="4"/>
                  </a:lnTo>
                  <a:lnTo>
                    <a:pt x="562" y="2"/>
                  </a:lnTo>
                  <a:lnTo>
                    <a:pt x="553" y="1"/>
                  </a:lnTo>
                  <a:lnTo>
                    <a:pt x="543" y="0"/>
                  </a:lnTo>
                  <a:close/>
                </a:path>
              </a:pathLst>
            </a:custGeom>
            <a:solidFill>
              <a:srgbClr val="CA7A09"/>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Quattrocento Sans"/>
                <a:ea typeface="Quattrocento Sans"/>
                <a:cs typeface="Quattrocento Sans"/>
                <a:sym typeface="Quattrocento Sans"/>
              </a:endParaRPr>
            </a:p>
          </p:txBody>
        </p:sp>
        <p:sp>
          <p:nvSpPr>
            <p:cNvPr id="399" name="Google Shape;399;p12"/>
            <p:cNvSpPr/>
            <p:nvPr/>
          </p:nvSpPr>
          <p:spPr>
            <a:xfrm>
              <a:off x="965200" y="5330825"/>
              <a:ext cx="201613" cy="57150"/>
            </a:xfrm>
            <a:custGeom>
              <a:rect b="b" l="l" r="r" t="t"/>
              <a:pathLst>
                <a:path extrusionOk="0" h="181" w="633">
                  <a:moveTo>
                    <a:pt x="317" y="23"/>
                  </a:moveTo>
                  <a:lnTo>
                    <a:pt x="322" y="23"/>
                  </a:lnTo>
                  <a:lnTo>
                    <a:pt x="326" y="25"/>
                  </a:lnTo>
                  <a:lnTo>
                    <a:pt x="329" y="26"/>
                  </a:lnTo>
                  <a:lnTo>
                    <a:pt x="333" y="30"/>
                  </a:lnTo>
                  <a:lnTo>
                    <a:pt x="336" y="33"/>
                  </a:lnTo>
                  <a:lnTo>
                    <a:pt x="338" y="36"/>
                  </a:lnTo>
                  <a:lnTo>
                    <a:pt x="339" y="41"/>
                  </a:lnTo>
                  <a:lnTo>
                    <a:pt x="339" y="45"/>
                  </a:lnTo>
                  <a:lnTo>
                    <a:pt x="339" y="51"/>
                  </a:lnTo>
                  <a:lnTo>
                    <a:pt x="338" y="54"/>
                  </a:lnTo>
                  <a:lnTo>
                    <a:pt x="336" y="58"/>
                  </a:lnTo>
                  <a:lnTo>
                    <a:pt x="333" y="62"/>
                  </a:lnTo>
                  <a:lnTo>
                    <a:pt x="329" y="64"/>
                  </a:lnTo>
                  <a:lnTo>
                    <a:pt x="326" y="66"/>
                  </a:lnTo>
                  <a:lnTo>
                    <a:pt x="322" y="67"/>
                  </a:lnTo>
                  <a:lnTo>
                    <a:pt x="317" y="68"/>
                  </a:lnTo>
                  <a:lnTo>
                    <a:pt x="313" y="67"/>
                  </a:lnTo>
                  <a:lnTo>
                    <a:pt x="308" y="66"/>
                  </a:lnTo>
                  <a:lnTo>
                    <a:pt x="304" y="64"/>
                  </a:lnTo>
                  <a:lnTo>
                    <a:pt x="301" y="62"/>
                  </a:lnTo>
                  <a:lnTo>
                    <a:pt x="298" y="58"/>
                  </a:lnTo>
                  <a:lnTo>
                    <a:pt x="296" y="54"/>
                  </a:lnTo>
                  <a:lnTo>
                    <a:pt x="295" y="51"/>
                  </a:lnTo>
                  <a:lnTo>
                    <a:pt x="294" y="45"/>
                  </a:lnTo>
                  <a:lnTo>
                    <a:pt x="295" y="41"/>
                  </a:lnTo>
                  <a:lnTo>
                    <a:pt x="296" y="36"/>
                  </a:lnTo>
                  <a:lnTo>
                    <a:pt x="298" y="33"/>
                  </a:lnTo>
                  <a:lnTo>
                    <a:pt x="301" y="30"/>
                  </a:lnTo>
                  <a:lnTo>
                    <a:pt x="304" y="26"/>
                  </a:lnTo>
                  <a:lnTo>
                    <a:pt x="308" y="25"/>
                  </a:lnTo>
                  <a:lnTo>
                    <a:pt x="313" y="23"/>
                  </a:lnTo>
                  <a:lnTo>
                    <a:pt x="317" y="23"/>
                  </a:lnTo>
                  <a:close/>
                  <a:moveTo>
                    <a:pt x="0" y="31"/>
                  </a:moveTo>
                  <a:lnTo>
                    <a:pt x="1" y="39"/>
                  </a:lnTo>
                  <a:lnTo>
                    <a:pt x="2" y="48"/>
                  </a:lnTo>
                  <a:lnTo>
                    <a:pt x="4" y="57"/>
                  </a:lnTo>
                  <a:lnTo>
                    <a:pt x="7" y="66"/>
                  </a:lnTo>
                  <a:lnTo>
                    <a:pt x="11" y="74"/>
                  </a:lnTo>
                  <a:lnTo>
                    <a:pt x="15" y="80"/>
                  </a:lnTo>
                  <a:lnTo>
                    <a:pt x="21" y="88"/>
                  </a:lnTo>
                  <a:lnTo>
                    <a:pt x="26" y="95"/>
                  </a:lnTo>
                  <a:lnTo>
                    <a:pt x="33" y="100"/>
                  </a:lnTo>
                  <a:lnTo>
                    <a:pt x="40" y="106"/>
                  </a:lnTo>
                  <a:lnTo>
                    <a:pt x="47" y="110"/>
                  </a:lnTo>
                  <a:lnTo>
                    <a:pt x="55" y="114"/>
                  </a:lnTo>
                  <a:lnTo>
                    <a:pt x="64" y="117"/>
                  </a:lnTo>
                  <a:lnTo>
                    <a:pt x="73" y="119"/>
                  </a:lnTo>
                  <a:lnTo>
                    <a:pt x="82" y="120"/>
                  </a:lnTo>
                  <a:lnTo>
                    <a:pt x="90" y="121"/>
                  </a:lnTo>
                  <a:lnTo>
                    <a:pt x="302" y="121"/>
                  </a:lnTo>
                  <a:lnTo>
                    <a:pt x="302" y="151"/>
                  </a:lnTo>
                  <a:lnTo>
                    <a:pt x="166" y="151"/>
                  </a:lnTo>
                  <a:lnTo>
                    <a:pt x="163" y="151"/>
                  </a:lnTo>
                  <a:lnTo>
                    <a:pt x="160" y="152"/>
                  </a:lnTo>
                  <a:lnTo>
                    <a:pt x="158" y="153"/>
                  </a:lnTo>
                  <a:lnTo>
                    <a:pt x="156" y="156"/>
                  </a:lnTo>
                  <a:lnTo>
                    <a:pt x="153" y="158"/>
                  </a:lnTo>
                  <a:lnTo>
                    <a:pt x="152" y="160"/>
                  </a:lnTo>
                  <a:lnTo>
                    <a:pt x="151" y="163"/>
                  </a:lnTo>
                  <a:lnTo>
                    <a:pt x="151" y="167"/>
                  </a:lnTo>
                  <a:lnTo>
                    <a:pt x="151" y="169"/>
                  </a:lnTo>
                  <a:lnTo>
                    <a:pt x="152" y="172"/>
                  </a:lnTo>
                  <a:lnTo>
                    <a:pt x="153" y="174"/>
                  </a:lnTo>
                  <a:lnTo>
                    <a:pt x="156" y="177"/>
                  </a:lnTo>
                  <a:lnTo>
                    <a:pt x="158" y="179"/>
                  </a:lnTo>
                  <a:lnTo>
                    <a:pt x="160" y="180"/>
                  </a:lnTo>
                  <a:lnTo>
                    <a:pt x="163" y="181"/>
                  </a:lnTo>
                  <a:lnTo>
                    <a:pt x="166" y="181"/>
                  </a:lnTo>
                  <a:lnTo>
                    <a:pt x="468" y="181"/>
                  </a:lnTo>
                  <a:lnTo>
                    <a:pt x="471" y="181"/>
                  </a:lnTo>
                  <a:lnTo>
                    <a:pt x="474" y="180"/>
                  </a:lnTo>
                  <a:lnTo>
                    <a:pt x="476" y="179"/>
                  </a:lnTo>
                  <a:lnTo>
                    <a:pt x="479" y="177"/>
                  </a:lnTo>
                  <a:lnTo>
                    <a:pt x="481" y="174"/>
                  </a:lnTo>
                  <a:lnTo>
                    <a:pt x="482" y="172"/>
                  </a:lnTo>
                  <a:lnTo>
                    <a:pt x="483" y="169"/>
                  </a:lnTo>
                  <a:lnTo>
                    <a:pt x="483" y="167"/>
                  </a:lnTo>
                  <a:lnTo>
                    <a:pt x="483" y="163"/>
                  </a:lnTo>
                  <a:lnTo>
                    <a:pt x="482" y="160"/>
                  </a:lnTo>
                  <a:lnTo>
                    <a:pt x="481" y="158"/>
                  </a:lnTo>
                  <a:lnTo>
                    <a:pt x="479" y="156"/>
                  </a:lnTo>
                  <a:lnTo>
                    <a:pt x="476" y="153"/>
                  </a:lnTo>
                  <a:lnTo>
                    <a:pt x="474" y="152"/>
                  </a:lnTo>
                  <a:lnTo>
                    <a:pt x="471" y="151"/>
                  </a:lnTo>
                  <a:lnTo>
                    <a:pt x="468" y="151"/>
                  </a:lnTo>
                  <a:lnTo>
                    <a:pt x="332" y="151"/>
                  </a:lnTo>
                  <a:lnTo>
                    <a:pt x="332" y="121"/>
                  </a:lnTo>
                  <a:lnTo>
                    <a:pt x="543" y="121"/>
                  </a:lnTo>
                  <a:lnTo>
                    <a:pt x="553" y="120"/>
                  </a:lnTo>
                  <a:lnTo>
                    <a:pt x="562" y="119"/>
                  </a:lnTo>
                  <a:lnTo>
                    <a:pt x="570" y="117"/>
                  </a:lnTo>
                  <a:lnTo>
                    <a:pt x="578" y="114"/>
                  </a:lnTo>
                  <a:lnTo>
                    <a:pt x="586" y="110"/>
                  </a:lnTo>
                  <a:lnTo>
                    <a:pt x="594" y="106"/>
                  </a:lnTo>
                  <a:lnTo>
                    <a:pt x="600" y="100"/>
                  </a:lnTo>
                  <a:lnTo>
                    <a:pt x="607" y="95"/>
                  </a:lnTo>
                  <a:lnTo>
                    <a:pt x="614" y="88"/>
                  </a:lnTo>
                  <a:lnTo>
                    <a:pt x="618" y="80"/>
                  </a:lnTo>
                  <a:lnTo>
                    <a:pt x="622" y="74"/>
                  </a:lnTo>
                  <a:lnTo>
                    <a:pt x="627" y="66"/>
                  </a:lnTo>
                  <a:lnTo>
                    <a:pt x="630" y="57"/>
                  </a:lnTo>
                  <a:lnTo>
                    <a:pt x="632" y="48"/>
                  </a:lnTo>
                  <a:lnTo>
                    <a:pt x="633" y="39"/>
                  </a:lnTo>
                  <a:lnTo>
                    <a:pt x="633" y="31"/>
                  </a:lnTo>
                  <a:lnTo>
                    <a:pt x="633" y="0"/>
                  </a:lnTo>
                  <a:lnTo>
                    <a:pt x="0" y="0"/>
                  </a:lnTo>
                  <a:lnTo>
                    <a:pt x="0" y="31"/>
                  </a:lnTo>
                  <a:close/>
                </a:path>
              </a:pathLst>
            </a:custGeom>
            <a:solidFill>
              <a:srgbClr val="CA7A09"/>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Quattrocento Sans"/>
                <a:ea typeface="Quattrocento Sans"/>
                <a:cs typeface="Quattrocento Sans"/>
                <a:sym typeface="Quattrocento Sans"/>
              </a:endParaRPr>
            </a:p>
          </p:txBody>
        </p:sp>
      </p:gr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4" name="Shape 404"/>
        <p:cNvGrpSpPr/>
        <p:nvPr/>
      </p:nvGrpSpPr>
      <p:grpSpPr>
        <a:xfrm>
          <a:off x="0" y="0"/>
          <a:ext cx="0" cy="0"/>
          <a:chOff x="0" y="0"/>
          <a:chExt cx="0" cy="0"/>
        </a:xfrm>
      </p:grpSpPr>
      <p:sp>
        <p:nvSpPr>
          <p:cNvPr id="405" name="Google Shape;405;p13"/>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a:bodyPr>
          <a:lstStyle/>
          <a:p>
            <a:pPr indent="-50800" lvl="0" marL="228600" rtl="0" algn="l">
              <a:lnSpc>
                <a:spcPct val="90000"/>
              </a:lnSpc>
              <a:spcBef>
                <a:spcPts val="0"/>
              </a:spcBef>
              <a:spcAft>
                <a:spcPts val="0"/>
              </a:spcAft>
              <a:buClr>
                <a:schemeClr val="dk1"/>
              </a:buClr>
              <a:buSzPts val="2800"/>
              <a:buNone/>
            </a:pPr>
            <a:r>
              <a:t/>
            </a:r>
            <a:endParaRPr/>
          </a:p>
        </p:txBody>
      </p:sp>
      <p:sp>
        <p:nvSpPr>
          <p:cNvPr id="406" name="Google Shape;406;p13"/>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p>
            <a:pPr indent="0" lvl="0" marL="0" rtl="0" algn="r">
              <a:lnSpc>
                <a:spcPct val="100000"/>
              </a:lnSpc>
              <a:spcBef>
                <a:spcPts val="0"/>
              </a:spcBef>
              <a:spcAft>
                <a:spcPts val="0"/>
              </a:spcAft>
              <a:buSzPts val="1200"/>
              <a:buNone/>
            </a:pPr>
            <a:fld id="{00000000-1234-1234-1234-123412341234}" type="slidenum">
              <a:rPr lang="en-US"/>
              <a:t>‹#›</a:t>
            </a:fld>
            <a:endParaRPr/>
          </a:p>
        </p:txBody>
      </p:sp>
      <p:cxnSp>
        <p:nvCxnSpPr>
          <p:cNvPr id="407" name="Google Shape;407;p13"/>
          <p:cNvCxnSpPr/>
          <p:nvPr/>
        </p:nvCxnSpPr>
        <p:spPr>
          <a:xfrm>
            <a:off x="8105775" y="522898"/>
            <a:ext cx="4086225" cy="0"/>
          </a:xfrm>
          <a:prstGeom prst="straightConnector1">
            <a:avLst/>
          </a:prstGeom>
          <a:noFill/>
          <a:ln cap="flat" cmpd="sng" w="9525">
            <a:solidFill>
              <a:srgbClr val="085763"/>
            </a:solidFill>
            <a:prstDash val="solid"/>
            <a:miter lim="800000"/>
            <a:headEnd len="med" w="med" type="oval"/>
            <a:tailEnd len="sm" w="sm" type="none"/>
          </a:ln>
        </p:spPr>
      </p:cxnSp>
      <p:sp>
        <p:nvSpPr>
          <p:cNvPr id="408" name="Google Shape;408;p13"/>
          <p:cNvSpPr txBox="1"/>
          <p:nvPr/>
        </p:nvSpPr>
        <p:spPr>
          <a:xfrm>
            <a:off x="228600" y="190500"/>
            <a:ext cx="11734800" cy="775597"/>
          </a:xfrm>
          <a:prstGeom prst="rect">
            <a:avLst/>
          </a:prstGeom>
          <a:noFill/>
          <a:ln>
            <a:noFill/>
          </a:ln>
        </p:spPr>
        <p:txBody>
          <a:bodyPr anchorCtr="0" anchor="t" bIns="0" lIns="0" spcFirstLastPara="1" rIns="0" wrap="square" tIns="0">
            <a:spAutoFit/>
          </a:bodyPr>
          <a:lstStyle/>
          <a:p>
            <a:pPr indent="0" lvl="0" marL="0" marR="0" rtl="0" algn="ctr">
              <a:lnSpc>
                <a:spcPct val="90000"/>
              </a:lnSpc>
              <a:spcBef>
                <a:spcPts val="0"/>
              </a:spcBef>
              <a:spcAft>
                <a:spcPts val="0"/>
              </a:spcAft>
              <a:buClr>
                <a:srgbClr val="3F3F3F"/>
              </a:buClr>
              <a:buSzPts val="2800"/>
              <a:buFont typeface="Century Gothic"/>
              <a:buNone/>
            </a:pPr>
            <a:r>
              <a:rPr b="1" i="0" lang="en-US" sz="2800" u="none" cap="none" strike="noStrike">
                <a:solidFill>
                  <a:srgbClr val="3F3F3F"/>
                </a:solidFill>
                <a:latin typeface="Century Gothic"/>
                <a:ea typeface="Century Gothic"/>
                <a:cs typeface="Century Gothic"/>
                <a:sym typeface="Century Gothic"/>
              </a:rPr>
              <a:t>Project Analysis</a:t>
            </a:r>
            <a:br>
              <a:rPr b="0" i="0" lang="en-US" sz="2800" u="none" cap="none" strike="noStrike">
                <a:solidFill>
                  <a:srgbClr val="3F3F3F"/>
                </a:solidFill>
                <a:latin typeface="Century Gothic"/>
                <a:ea typeface="Century Gothic"/>
                <a:cs typeface="Century Gothic"/>
                <a:sym typeface="Century Gothic"/>
              </a:rPr>
            </a:br>
            <a:endParaRPr b="0" i="0" sz="2800" u="none" cap="none" strike="noStrike">
              <a:solidFill>
                <a:srgbClr val="3F3F3F"/>
              </a:solidFill>
              <a:latin typeface="Century Gothic"/>
              <a:ea typeface="Century Gothic"/>
              <a:cs typeface="Century Gothic"/>
              <a:sym typeface="Century Gothic"/>
            </a:endParaRPr>
          </a:p>
        </p:txBody>
      </p:sp>
      <p:cxnSp>
        <p:nvCxnSpPr>
          <p:cNvPr id="409" name="Google Shape;409;p13"/>
          <p:cNvCxnSpPr/>
          <p:nvPr/>
        </p:nvCxnSpPr>
        <p:spPr>
          <a:xfrm>
            <a:off x="0" y="522898"/>
            <a:ext cx="4086225" cy="0"/>
          </a:xfrm>
          <a:prstGeom prst="straightConnector1">
            <a:avLst/>
          </a:prstGeom>
          <a:noFill/>
          <a:ln cap="flat" cmpd="sng" w="9525">
            <a:solidFill>
              <a:srgbClr val="085763"/>
            </a:solidFill>
            <a:prstDash val="solid"/>
            <a:miter lim="800000"/>
            <a:headEnd len="sm" w="sm" type="none"/>
            <a:tailEnd len="med" w="med" type="oval"/>
          </a:ln>
        </p:spPr>
      </p:cxnSp>
      <p:graphicFrame>
        <p:nvGraphicFramePr>
          <p:cNvPr id="410" name="Google Shape;410;p13"/>
          <p:cNvGraphicFramePr/>
          <p:nvPr/>
        </p:nvGraphicFramePr>
        <p:xfrm>
          <a:off x="431800" y="1263895"/>
          <a:ext cx="3000000" cy="3000000"/>
        </p:xfrm>
        <a:graphic>
          <a:graphicData uri="http://schemas.openxmlformats.org/drawingml/2006/table">
            <a:tbl>
              <a:tblPr bandRow="1" firstRow="1">
                <a:noFill/>
                <a:tableStyleId>{EACF8272-5700-47B9-A501-F5471177D66A}</a:tableStyleId>
              </a:tblPr>
              <a:tblGrid>
                <a:gridCol w="1132850"/>
                <a:gridCol w="1132850"/>
                <a:gridCol w="1132850"/>
                <a:gridCol w="1132850"/>
                <a:gridCol w="1132850"/>
                <a:gridCol w="1132850"/>
                <a:gridCol w="1132850"/>
                <a:gridCol w="1132850"/>
                <a:gridCol w="1132850"/>
                <a:gridCol w="1132850"/>
              </a:tblGrid>
              <a:tr h="500050">
                <a:tc>
                  <a:txBody>
                    <a:bodyPr/>
                    <a:lstStyle/>
                    <a:p>
                      <a:pPr indent="0" lvl="0" marL="0" marR="0" rtl="0" algn="l">
                        <a:lnSpc>
                          <a:spcPct val="100000"/>
                        </a:lnSpc>
                        <a:spcBef>
                          <a:spcPts val="0"/>
                        </a:spcBef>
                        <a:spcAft>
                          <a:spcPts val="0"/>
                        </a:spcAft>
                        <a:buClr>
                          <a:srgbClr val="000000"/>
                        </a:buClr>
                        <a:buSzPts val="1800"/>
                        <a:buFont typeface="Arial"/>
                        <a:buNone/>
                      </a:pPr>
                      <a:r>
                        <a:t/>
                      </a:r>
                      <a:endParaRPr sz="1800" u="none" cap="none" strike="noStrike"/>
                    </a:p>
                  </a:txBody>
                  <a:tcPr marT="45725" marB="45725" marR="91450" marL="91450">
                    <a:lnR cap="flat" cmpd="sng" w="9525">
                      <a:solidFill>
                        <a:schemeClr val="lt1"/>
                      </a:solidFill>
                      <a:prstDash val="solid"/>
                      <a:round/>
                      <a:headEnd len="sm" w="sm" type="none"/>
                      <a:tailEnd len="sm" w="sm" type="none"/>
                    </a:lnR>
                    <a:lnB cap="flat" cmpd="sng" w="9525">
                      <a:solidFill>
                        <a:schemeClr val="lt1"/>
                      </a:solidFill>
                      <a:prstDash val="solid"/>
                      <a:round/>
                      <a:headEnd len="sm" w="sm" type="none"/>
                      <a:tailEnd len="sm" w="sm" type="none"/>
                    </a:lnB>
                    <a:solidFill>
                      <a:srgbClr val="0C8295"/>
                    </a:solidFill>
                  </a:tcPr>
                </a:tc>
                <a:tc>
                  <a:txBody>
                    <a:bodyPr/>
                    <a:lstStyle/>
                    <a:p>
                      <a:pPr indent="0" lvl="0" marL="0" marR="0" rtl="0" algn="l">
                        <a:lnSpc>
                          <a:spcPct val="100000"/>
                        </a:lnSpc>
                        <a:spcBef>
                          <a:spcPts val="0"/>
                        </a:spcBef>
                        <a:spcAft>
                          <a:spcPts val="0"/>
                        </a:spcAft>
                        <a:buClr>
                          <a:srgbClr val="000000"/>
                        </a:buClr>
                        <a:buSzPts val="1800"/>
                        <a:buFont typeface="Arial"/>
                        <a:buNone/>
                      </a:pPr>
                      <a:r>
                        <a:t/>
                      </a:r>
                      <a:endParaRPr sz="1800" u="none" cap="none" strike="noStrike"/>
                    </a:p>
                  </a:txBody>
                  <a:tcPr marT="45725" marB="45725" marR="91450" marL="91450">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B cap="flat" cmpd="sng" w="9525">
                      <a:solidFill>
                        <a:schemeClr val="lt1"/>
                      </a:solidFill>
                      <a:prstDash val="solid"/>
                      <a:round/>
                      <a:headEnd len="sm" w="sm" type="none"/>
                      <a:tailEnd len="sm" w="sm" type="none"/>
                    </a:lnB>
                    <a:solidFill>
                      <a:srgbClr val="CA7A09"/>
                    </a:solidFill>
                  </a:tcPr>
                </a:tc>
                <a:tc>
                  <a:txBody>
                    <a:bodyPr/>
                    <a:lstStyle/>
                    <a:p>
                      <a:pPr indent="0" lvl="0" marL="0" marR="0" rtl="0" algn="l">
                        <a:lnSpc>
                          <a:spcPct val="100000"/>
                        </a:lnSpc>
                        <a:spcBef>
                          <a:spcPts val="0"/>
                        </a:spcBef>
                        <a:spcAft>
                          <a:spcPts val="0"/>
                        </a:spcAft>
                        <a:buClr>
                          <a:srgbClr val="000000"/>
                        </a:buClr>
                        <a:buSzPts val="1800"/>
                        <a:buFont typeface="Arial"/>
                        <a:buNone/>
                      </a:pPr>
                      <a:r>
                        <a:t/>
                      </a:r>
                      <a:endParaRPr sz="1800" u="none" cap="none" strike="noStrike"/>
                    </a:p>
                  </a:txBody>
                  <a:tcPr marT="45725" marB="45725" marR="91450" marL="91450">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B cap="flat" cmpd="sng" w="9525">
                      <a:solidFill>
                        <a:schemeClr val="lt1"/>
                      </a:solidFill>
                      <a:prstDash val="solid"/>
                      <a:round/>
                      <a:headEnd len="sm" w="sm" type="none"/>
                      <a:tailEnd len="sm" w="sm" type="none"/>
                    </a:lnB>
                    <a:solidFill>
                      <a:srgbClr val="0C8295"/>
                    </a:solidFill>
                  </a:tcPr>
                </a:tc>
                <a:tc>
                  <a:txBody>
                    <a:bodyPr/>
                    <a:lstStyle/>
                    <a:p>
                      <a:pPr indent="0" lvl="0" marL="0" marR="0" rtl="0" algn="l">
                        <a:lnSpc>
                          <a:spcPct val="100000"/>
                        </a:lnSpc>
                        <a:spcBef>
                          <a:spcPts val="0"/>
                        </a:spcBef>
                        <a:spcAft>
                          <a:spcPts val="0"/>
                        </a:spcAft>
                        <a:buClr>
                          <a:srgbClr val="000000"/>
                        </a:buClr>
                        <a:buSzPts val="1800"/>
                        <a:buFont typeface="Arial"/>
                        <a:buNone/>
                      </a:pPr>
                      <a:r>
                        <a:t/>
                      </a:r>
                      <a:endParaRPr sz="1800" u="none" cap="none" strike="noStrike"/>
                    </a:p>
                  </a:txBody>
                  <a:tcPr marT="45725" marB="45725" marR="91450" marL="91450">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B cap="flat" cmpd="sng" w="9525">
                      <a:solidFill>
                        <a:schemeClr val="lt1"/>
                      </a:solidFill>
                      <a:prstDash val="solid"/>
                      <a:round/>
                      <a:headEnd len="sm" w="sm" type="none"/>
                      <a:tailEnd len="sm" w="sm" type="none"/>
                    </a:lnB>
                    <a:solidFill>
                      <a:srgbClr val="CA7A09"/>
                    </a:solidFill>
                  </a:tcPr>
                </a:tc>
                <a:tc>
                  <a:txBody>
                    <a:bodyPr/>
                    <a:lstStyle/>
                    <a:p>
                      <a:pPr indent="0" lvl="0" marL="0" marR="0" rtl="0" algn="l">
                        <a:lnSpc>
                          <a:spcPct val="100000"/>
                        </a:lnSpc>
                        <a:spcBef>
                          <a:spcPts val="0"/>
                        </a:spcBef>
                        <a:spcAft>
                          <a:spcPts val="0"/>
                        </a:spcAft>
                        <a:buClr>
                          <a:srgbClr val="000000"/>
                        </a:buClr>
                        <a:buSzPts val="1800"/>
                        <a:buFont typeface="Arial"/>
                        <a:buNone/>
                      </a:pPr>
                      <a:r>
                        <a:t/>
                      </a:r>
                      <a:endParaRPr sz="1800" u="none" cap="none" strike="noStrike"/>
                    </a:p>
                  </a:txBody>
                  <a:tcPr marT="45725" marB="45725" marR="91450" marL="91450">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B cap="flat" cmpd="sng" w="9525">
                      <a:solidFill>
                        <a:schemeClr val="lt1"/>
                      </a:solidFill>
                      <a:prstDash val="solid"/>
                      <a:round/>
                      <a:headEnd len="sm" w="sm" type="none"/>
                      <a:tailEnd len="sm" w="sm" type="none"/>
                    </a:lnB>
                    <a:solidFill>
                      <a:srgbClr val="0C8295"/>
                    </a:solidFill>
                  </a:tcPr>
                </a:tc>
                <a:tc>
                  <a:txBody>
                    <a:bodyPr/>
                    <a:lstStyle/>
                    <a:p>
                      <a:pPr indent="0" lvl="0" marL="0" marR="0" rtl="0" algn="l">
                        <a:lnSpc>
                          <a:spcPct val="100000"/>
                        </a:lnSpc>
                        <a:spcBef>
                          <a:spcPts val="0"/>
                        </a:spcBef>
                        <a:spcAft>
                          <a:spcPts val="0"/>
                        </a:spcAft>
                        <a:buClr>
                          <a:srgbClr val="000000"/>
                        </a:buClr>
                        <a:buSzPts val="1800"/>
                        <a:buFont typeface="Arial"/>
                        <a:buNone/>
                      </a:pPr>
                      <a:r>
                        <a:t/>
                      </a:r>
                      <a:endParaRPr sz="1800" u="none" cap="none" strike="noStrike"/>
                    </a:p>
                  </a:txBody>
                  <a:tcPr marT="45725" marB="45725" marR="91450" marL="91450">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B cap="flat" cmpd="sng" w="9525">
                      <a:solidFill>
                        <a:schemeClr val="lt1"/>
                      </a:solidFill>
                      <a:prstDash val="solid"/>
                      <a:round/>
                      <a:headEnd len="sm" w="sm" type="none"/>
                      <a:tailEnd len="sm" w="sm" type="none"/>
                    </a:lnB>
                    <a:solidFill>
                      <a:srgbClr val="CA7A09"/>
                    </a:solidFill>
                  </a:tcPr>
                </a:tc>
                <a:tc>
                  <a:txBody>
                    <a:bodyPr/>
                    <a:lstStyle/>
                    <a:p>
                      <a:pPr indent="0" lvl="0" marL="0" marR="0" rtl="0" algn="l">
                        <a:lnSpc>
                          <a:spcPct val="100000"/>
                        </a:lnSpc>
                        <a:spcBef>
                          <a:spcPts val="0"/>
                        </a:spcBef>
                        <a:spcAft>
                          <a:spcPts val="0"/>
                        </a:spcAft>
                        <a:buClr>
                          <a:srgbClr val="000000"/>
                        </a:buClr>
                        <a:buSzPts val="1800"/>
                        <a:buFont typeface="Arial"/>
                        <a:buNone/>
                      </a:pPr>
                      <a:r>
                        <a:t/>
                      </a:r>
                      <a:endParaRPr sz="1800" u="none" cap="none" strike="noStrike"/>
                    </a:p>
                  </a:txBody>
                  <a:tcPr marT="45725" marB="45725" marR="91450" marL="91450">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B cap="flat" cmpd="sng" w="9525">
                      <a:solidFill>
                        <a:schemeClr val="lt1"/>
                      </a:solidFill>
                      <a:prstDash val="solid"/>
                      <a:round/>
                      <a:headEnd len="sm" w="sm" type="none"/>
                      <a:tailEnd len="sm" w="sm" type="none"/>
                    </a:lnB>
                    <a:solidFill>
                      <a:srgbClr val="0C8295"/>
                    </a:solidFill>
                  </a:tcPr>
                </a:tc>
                <a:tc>
                  <a:txBody>
                    <a:bodyPr/>
                    <a:lstStyle/>
                    <a:p>
                      <a:pPr indent="0" lvl="0" marL="0" marR="0" rtl="0" algn="l">
                        <a:lnSpc>
                          <a:spcPct val="100000"/>
                        </a:lnSpc>
                        <a:spcBef>
                          <a:spcPts val="0"/>
                        </a:spcBef>
                        <a:spcAft>
                          <a:spcPts val="0"/>
                        </a:spcAft>
                        <a:buClr>
                          <a:srgbClr val="000000"/>
                        </a:buClr>
                        <a:buSzPts val="1800"/>
                        <a:buFont typeface="Arial"/>
                        <a:buNone/>
                      </a:pPr>
                      <a:r>
                        <a:t/>
                      </a:r>
                      <a:endParaRPr sz="1800" u="none" cap="none" strike="noStrike"/>
                    </a:p>
                  </a:txBody>
                  <a:tcPr marT="45725" marB="45725" marR="91450" marL="91450">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B cap="flat" cmpd="sng" w="9525">
                      <a:solidFill>
                        <a:schemeClr val="lt1"/>
                      </a:solidFill>
                      <a:prstDash val="solid"/>
                      <a:round/>
                      <a:headEnd len="sm" w="sm" type="none"/>
                      <a:tailEnd len="sm" w="sm" type="none"/>
                    </a:lnB>
                    <a:solidFill>
                      <a:srgbClr val="CA7A09"/>
                    </a:solidFill>
                  </a:tcPr>
                </a:tc>
                <a:tc>
                  <a:txBody>
                    <a:bodyPr/>
                    <a:lstStyle/>
                    <a:p>
                      <a:pPr indent="0" lvl="0" marL="0" marR="0" rtl="0" algn="l">
                        <a:lnSpc>
                          <a:spcPct val="100000"/>
                        </a:lnSpc>
                        <a:spcBef>
                          <a:spcPts val="0"/>
                        </a:spcBef>
                        <a:spcAft>
                          <a:spcPts val="0"/>
                        </a:spcAft>
                        <a:buClr>
                          <a:srgbClr val="000000"/>
                        </a:buClr>
                        <a:buSzPts val="1800"/>
                        <a:buFont typeface="Arial"/>
                        <a:buNone/>
                      </a:pPr>
                      <a:r>
                        <a:t/>
                      </a:r>
                      <a:endParaRPr sz="1800" u="none" cap="none" strike="noStrike"/>
                    </a:p>
                  </a:txBody>
                  <a:tcPr marT="45725" marB="45725" marR="91450" marL="91450">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B cap="flat" cmpd="sng" w="9525">
                      <a:solidFill>
                        <a:schemeClr val="lt1"/>
                      </a:solidFill>
                      <a:prstDash val="solid"/>
                      <a:round/>
                      <a:headEnd len="sm" w="sm" type="none"/>
                      <a:tailEnd len="sm" w="sm" type="none"/>
                    </a:lnB>
                    <a:solidFill>
                      <a:srgbClr val="0C8295"/>
                    </a:solidFill>
                  </a:tcPr>
                </a:tc>
                <a:tc>
                  <a:txBody>
                    <a:bodyPr/>
                    <a:lstStyle/>
                    <a:p>
                      <a:pPr indent="0" lvl="0" marL="0" marR="0" rtl="0" algn="l">
                        <a:lnSpc>
                          <a:spcPct val="100000"/>
                        </a:lnSpc>
                        <a:spcBef>
                          <a:spcPts val="0"/>
                        </a:spcBef>
                        <a:spcAft>
                          <a:spcPts val="0"/>
                        </a:spcAft>
                        <a:buClr>
                          <a:srgbClr val="000000"/>
                        </a:buClr>
                        <a:buSzPts val="1800"/>
                        <a:buFont typeface="Arial"/>
                        <a:buNone/>
                      </a:pPr>
                      <a:r>
                        <a:t/>
                      </a:r>
                      <a:endParaRPr sz="1800" u="none" cap="none" strike="noStrike"/>
                    </a:p>
                  </a:txBody>
                  <a:tcPr marT="45725" marB="45725" marR="91450" marL="91450">
                    <a:lnL cap="flat" cmpd="sng" w="9525">
                      <a:solidFill>
                        <a:schemeClr val="lt1"/>
                      </a:solidFill>
                      <a:prstDash val="solid"/>
                      <a:round/>
                      <a:headEnd len="sm" w="sm" type="none"/>
                      <a:tailEnd len="sm" w="sm" type="none"/>
                    </a:lnL>
                    <a:lnB cap="flat" cmpd="sng" w="9525">
                      <a:solidFill>
                        <a:schemeClr val="lt1"/>
                      </a:solidFill>
                      <a:prstDash val="solid"/>
                      <a:round/>
                      <a:headEnd len="sm" w="sm" type="none"/>
                      <a:tailEnd len="sm" w="sm" type="none"/>
                    </a:lnB>
                    <a:solidFill>
                      <a:srgbClr val="CA7A09"/>
                    </a:solidFill>
                  </a:tcPr>
                </a:tc>
              </a:tr>
              <a:tr h="500050">
                <a:tc>
                  <a:txBody>
                    <a:bodyPr/>
                    <a:lstStyle/>
                    <a:p>
                      <a:pPr indent="0" lvl="0" marL="0" marR="0" rtl="0" algn="ctr">
                        <a:lnSpc>
                          <a:spcPct val="100000"/>
                        </a:lnSpc>
                        <a:spcBef>
                          <a:spcPts val="0"/>
                        </a:spcBef>
                        <a:spcAft>
                          <a:spcPts val="0"/>
                        </a:spcAft>
                        <a:buClr>
                          <a:srgbClr val="000000"/>
                        </a:buClr>
                        <a:buSzPts val="1600"/>
                        <a:buFont typeface="Arial"/>
                        <a:buNone/>
                      </a:pPr>
                      <a:r>
                        <a:t/>
                      </a:r>
                      <a:endParaRPr sz="1600" u="none" cap="none" strike="noStrike">
                        <a:solidFill>
                          <a:schemeClr val="dk1"/>
                        </a:solidFill>
                      </a:endParaRPr>
                    </a:p>
                  </a:txBody>
                  <a:tcPr marT="45725" marB="45725" marR="91450" marL="91450" anchor="ctr">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chemeClr val="lt2"/>
                    </a:solidFill>
                  </a:tcPr>
                </a:tc>
                <a:tc>
                  <a:txBody>
                    <a:bodyPr/>
                    <a:lstStyle/>
                    <a:p>
                      <a:pPr indent="0" lvl="0" marL="0" marR="0" rtl="0" algn="ctr">
                        <a:lnSpc>
                          <a:spcPct val="100000"/>
                        </a:lnSpc>
                        <a:spcBef>
                          <a:spcPts val="0"/>
                        </a:spcBef>
                        <a:spcAft>
                          <a:spcPts val="0"/>
                        </a:spcAft>
                        <a:buClr>
                          <a:srgbClr val="000000"/>
                        </a:buClr>
                        <a:buSzPts val="1600"/>
                        <a:buFont typeface="Arial"/>
                        <a:buNone/>
                      </a:pPr>
                      <a:r>
                        <a:t/>
                      </a:r>
                      <a:endParaRPr sz="1600" u="none" cap="none" strike="noStrike">
                        <a:solidFill>
                          <a:schemeClr val="dk1"/>
                        </a:solidFill>
                      </a:endParaRPr>
                    </a:p>
                  </a:txBody>
                  <a:tcPr marT="45725" marB="45725" marR="91450" marL="91450"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chemeClr val="lt2"/>
                    </a:solidFill>
                  </a:tcPr>
                </a:tc>
                <a:tc>
                  <a:txBody>
                    <a:bodyPr/>
                    <a:lstStyle/>
                    <a:p>
                      <a:pPr indent="0" lvl="0" marL="0" marR="0" rtl="0" algn="ctr">
                        <a:lnSpc>
                          <a:spcPct val="100000"/>
                        </a:lnSpc>
                        <a:spcBef>
                          <a:spcPts val="0"/>
                        </a:spcBef>
                        <a:spcAft>
                          <a:spcPts val="0"/>
                        </a:spcAft>
                        <a:buClr>
                          <a:srgbClr val="000000"/>
                        </a:buClr>
                        <a:buSzPts val="1600"/>
                        <a:buFont typeface="Arial"/>
                        <a:buNone/>
                      </a:pPr>
                      <a:r>
                        <a:t/>
                      </a:r>
                      <a:endParaRPr sz="1600" u="none" cap="none" strike="noStrike">
                        <a:solidFill>
                          <a:schemeClr val="dk1"/>
                        </a:solidFill>
                      </a:endParaRPr>
                    </a:p>
                  </a:txBody>
                  <a:tcPr marT="45725" marB="45725" marR="91450" marL="91450"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chemeClr val="lt2"/>
                    </a:solidFill>
                  </a:tcPr>
                </a:tc>
                <a:tc>
                  <a:txBody>
                    <a:bodyPr/>
                    <a:lstStyle/>
                    <a:p>
                      <a:pPr indent="0" lvl="0" marL="0" marR="0" rtl="0" algn="ctr">
                        <a:lnSpc>
                          <a:spcPct val="100000"/>
                        </a:lnSpc>
                        <a:spcBef>
                          <a:spcPts val="0"/>
                        </a:spcBef>
                        <a:spcAft>
                          <a:spcPts val="0"/>
                        </a:spcAft>
                        <a:buClr>
                          <a:srgbClr val="000000"/>
                        </a:buClr>
                        <a:buSzPts val="1600"/>
                        <a:buFont typeface="Arial"/>
                        <a:buNone/>
                      </a:pPr>
                      <a:r>
                        <a:t/>
                      </a:r>
                      <a:endParaRPr sz="1600" u="none" cap="none" strike="noStrike">
                        <a:solidFill>
                          <a:schemeClr val="dk1"/>
                        </a:solidFill>
                      </a:endParaRPr>
                    </a:p>
                  </a:txBody>
                  <a:tcPr marT="45725" marB="45725" marR="91450" marL="91450"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chemeClr val="lt2"/>
                    </a:solidFill>
                  </a:tcPr>
                </a:tc>
                <a:tc>
                  <a:txBody>
                    <a:bodyPr/>
                    <a:lstStyle/>
                    <a:p>
                      <a:pPr indent="0" lvl="0" marL="0" marR="0" rtl="0" algn="ctr">
                        <a:lnSpc>
                          <a:spcPct val="100000"/>
                        </a:lnSpc>
                        <a:spcBef>
                          <a:spcPts val="0"/>
                        </a:spcBef>
                        <a:spcAft>
                          <a:spcPts val="0"/>
                        </a:spcAft>
                        <a:buClr>
                          <a:srgbClr val="000000"/>
                        </a:buClr>
                        <a:buSzPts val="1600"/>
                        <a:buFont typeface="Arial"/>
                        <a:buNone/>
                      </a:pPr>
                      <a:r>
                        <a:t/>
                      </a:r>
                      <a:endParaRPr sz="1600" u="none" cap="none" strike="noStrike">
                        <a:solidFill>
                          <a:schemeClr val="dk1"/>
                        </a:solidFill>
                      </a:endParaRPr>
                    </a:p>
                  </a:txBody>
                  <a:tcPr marT="45725" marB="45725" marR="91450" marL="91450"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chemeClr val="lt2"/>
                    </a:solidFill>
                  </a:tcPr>
                </a:tc>
                <a:tc>
                  <a:txBody>
                    <a:bodyPr/>
                    <a:lstStyle/>
                    <a:p>
                      <a:pPr indent="0" lvl="0" marL="0" marR="0" rtl="0" algn="ctr">
                        <a:lnSpc>
                          <a:spcPct val="100000"/>
                        </a:lnSpc>
                        <a:spcBef>
                          <a:spcPts val="0"/>
                        </a:spcBef>
                        <a:spcAft>
                          <a:spcPts val="0"/>
                        </a:spcAft>
                        <a:buClr>
                          <a:srgbClr val="000000"/>
                        </a:buClr>
                        <a:buSzPts val="1600"/>
                        <a:buFont typeface="Arial"/>
                        <a:buNone/>
                      </a:pPr>
                      <a:r>
                        <a:t/>
                      </a:r>
                      <a:endParaRPr sz="1600" u="none" cap="none" strike="noStrike">
                        <a:solidFill>
                          <a:schemeClr val="dk1"/>
                        </a:solidFill>
                      </a:endParaRPr>
                    </a:p>
                  </a:txBody>
                  <a:tcPr marT="45725" marB="45725" marR="91450" marL="91450"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chemeClr val="lt2"/>
                    </a:solidFill>
                  </a:tcPr>
                </a:tc>
                <a:tc>
                  <a:txBody>
                    <a:bodyPr/>
                    <a:lstStyle/>
                    <a:p>
                      <a:pPr indent="0" lvl="0" marL="0" marR="0" rtl="0" algn="ctr">
                        <a:lnSpc>
                          <a:spcPct val="100000"/>
                        </a:lnSpc>
                        <a:spcBef>
                          <a:spcPts val="0"/>
                        </a:spcBef>
                        <a:spcAft>
                          <a:spcPts val="0"/>
                        </a:spcAft>
                        <a:buClr>
                          <a:srgbClr val="000000"/>
                        </a:buClr>
                        <a:buSzPts val="1600"/>
                        <a:buFont typeface="Arial"/>
                        <a:buNone/>
                      </a:pPr>
                      <a:r>
                        <a:t/>
                      </a:r>
                      <a:endParaRPr sz="1600" u="none" cap="none" strike="noStrike">
                        <a:solidFill>
                          <a:schemeClr val="dk1"/>
                        </a:solidFill>
                      </a:endParaRPr>
                    </a:p>
                  </a:txBody>
                  <a:tcPr marT="45725" marB="45725" marR="91450" marL="91450"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chemeClr val="lt2"/>
                    </a:solidFill>
                  </a:tcPr>
                </a:tc>
                <a:tc>
                  <a:txBody>
                    <a:bodyPr/>
                    <a:lstStyle/>
                    <a:p>
                      <a:pPr indent="0" lvl="0" marL="0" marR="0" rtl="0" algn="ctr">
                        <a:lnSpc>
                          <a:spcPct val="100000"/>
                        </a:lnSpc>
                        <a:spcBef>
                          <a:spcPts val="0"/>
                        </a:spcBef>
                        <a:spcAft>
                          <a:spcPts val="0"/>
                        </a:spcAft>
                        <a:buClr>
                          <a:srgbClr val="000000"/>
                        </a:buClr>
                        <a:buSzPts val="1600"/>
                        <a:buFont typeface="Arial"/>
                        <a:buNone/>
                      </a:pPr>
                      <a:r>
                        <a:t/>
                      </a:r>
                      <a:endParaRPr sz="1600" u="none" cap="none" strike="noStrike">
                        <a:solidFill>
                          <a:schemeClr val="dk1"/>
                        </a:solidFill>
                      </a:endParaRPr>
                    </a:p>
                  </a:txBody>
                  <a:tcPr marT="45725" marB="45725" marR="91450" marL="91450"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chemeClr val="lt2"/>
                    </a:solidFill>
                  </a:tcPr>
                </a:tc>
                <a:tc>
                  <a:txBody>
                    <a:bodyPr/>
                    <a:lstStyle/>
                    <a:p>
                      <a:pPr indent="0" lvl="0" marL="0" marR="0" rtl="0" algn="ctr">
                        <a:lnSpc>
                          <a:spcPct val="100000"/>
                        </a:lnSpc>
                        <a:spcBef>
                          <a:spcPts val="0"/>
                        </a:spcBef>
                        <a:spcAft>
                          <a:spcPts val="0"/>
                        </a:spcAft>
                        <a:buClr>
                          <a:srgbClr val="000000"/>
                        </a:buClr>
                        <a:buSzPts val="1600"/>
                        <a:buFont typeface="Arial"/>
                        <a:buNone/>
                      </a:pPr>
                      <a:r>
                        <a:t/>
                      </a:r>
                      <a:endParaRPr sz="1600" u="none" cap="none" strike="noStrike">
                        <a:solidFill>
                          <a:schemeClr val="dk1"/>
                        </a:solidFill>
                      </a:endParaRPr>
                    </a:p>
                  </a:txBody>
                  <a:tcPr marT="45725" marB="45725" marR="91450" marL="91450"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chemeClr val="lt2"/>
                    </a:solidFill>
                  </a:tcPr>
                </a:tc>
                <a:tc>
                  <a:txBody>
                    <a:bodyPr/>
                    <a:lstStyle/>
                    <a:p>
                      <a:pPr indent="0" lvl="0" marL="0" marR="0" rtl="0" algn="ctr">
                        <a:lnSpc>
                          <a:spcPct val="100000"/>
                        </a:lnSpc>
                        <a:spcBef>
                          <a:spcPts val="0"/>
                        </a:spcBef>
                        <a:spcAft>
                          <a:spcPts val="0"/>
                        </a:spcAft>
                        <a:buClr>
                          <a:srgbClr val="000000"/>
                        </a:buClr>
                        <a:buSzPts val="1600"/>
                        <a:buFont typeface="Arial"/>
                        <a:buNone/>
                      </a:pPr>
                      <a:r>
                        <a:t/>
                      </a:r>
                      <a:endParaRPr sz="1600" u="none" cap="none" strike="noStrike">
                        <a:solidFill>
                          <a:schemeClr val="dk1"/>
                        </a:solidFill>
                      </a:endParaRPr>
                    </a:p>
                  </a:txBody>
                  <a:tcPr marT="45725" marB="45725" marR="91450" marL="91450" anchor="ctr">
                    <a:lnL cap="flat" cmpd="sng" w="9525">
                      <a:solidFill>
                        <a:schemeClr val="lt1"/>
                      </a:solidFill>
                      <a:prstDash val="solid"/>
                      <a:round/>
                      <a:headEnd len="sm" w="sm" type="none"/>
                      <a:tailEnd len="sm" w="sm" type="none"/>
                    </a:lnL>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chemeClr val="lt2"/>
                    </a:solidFill>
                  </a:tcPr>
                </a:tc>
              </a:tr>
              <a:tr h="500050">
                <a:tc>
                  <a:txBody>
                    <a:bodyPr/>
                    <a:lstStyle/>
                    <a:p>
                      <a:pPr indent="0" lvl="0" marL="0" marR="0" rtl="0" algn="ctr">
                        <a:lnSpc>
                          <a:spcPct val="100000"/>
                        </a:lnSpc>
                        <a:spcBef>
                          <a:spcPts val="0"/>
                        </a:spcBef>
                        <a:spcAft>
                          <a:spcPts val="0"/>
                        </a:spcAft>
                        <a:buClr>
                          <a:srgbClr val="000000"/>
                        </a:buClr>
                        <a:buSzPts val="1600"/>
                        <a:buFont typeface="Arial"/>
                        <a:buNone/>
                      </a:pPr>
                      <a:r>
                        <a:t/>
                      </a:r>
                      <a:endParaRPr sz="1600" u="none" cap="none" strike="noStrike">
                        <a:solidFill>
                          <a:schemeClr val="dk1"/>
                        </a:solidFill>
                      </a:endParaRPr>
                    </a:p>
                  </a:txBody>
                  <a:tcPr marT="45725" marB="45725" marR="91450" marL="91450" anchor="ctr">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rgbClr val="F2F2F2"/>
                    </a:solidFill>
                  </a:tcPr>
                </a:tc>
                <a:tc>
                  <a:txBody>
                    <a:bodyPr/>
                    <a:lstStyle/>
                    <a:p>
                      <a:pPr indent="0" lvl="0" marL="0" marR="0" rtl="0" algn="ctr">
                        <a:lnSpc>
                          <a:spcPct val="100000"/>
                        </a:lnSpc>
                        <a:spcBef>
                          <a:spcPts val="0"/>
                        </a:spcBef>
                        <a:spcAft>
                          <a:spcPts val="0"/>
                        </a:spcAft>
                        <a:buClr>
                          <a:srgbClr val="000000"/>
                        </a:buClr>
                        <a:buSzPts val="1600"/>
                        <a:buFont typeface="Arial"/>
                        <a:buNone/>
                      </a:pPr>
                      <a:r>
                        <a:t/>
                      </a:r>
                      <a:endParaRPr sz="1600" u="none" cap="none" strike="noStrike">
                        <a:solidFill>
                          <a:schemeClr val="dk1"/>
                        </a:solidFill>
                      </a:endParaRPr>
                    </a:p>
                  </a:txBody>
                  <a:tcPr marT="45725" marB="45725" marR="91450" marL="91450"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rgbClr val="F2F2F2"/>
                    </a:solidFill>
                  </a:tcPr>
                </a:tc>
                <a:tc>
                  <a:txBody>
                    <a:bodyPr/>
                    <a:lstStyle/>
                    <a:p>
                      <a:pPr indent="0" lvl="0" marL="0" marR="0" rtl="0" algn="ctr">
                        <a:lnSpc>
                          <a:spcPct val="100000"/>
                        </a:lnSpc>
                        <a:spcBef>
                          <a:spcPts val="0"/>
                        </a:spcBef>
                        <a:spcAft>
                          <a:spcPts val="0"/>
                        </a:spcAft>
                        <a:buClr>
                          <a:srgbClr val="000000"/>
                        </a:buClr>
                        <a:buSzPts val="1600"/>
                        <a:buFont typeface="Arial"/>
                        <a:buNone/>
                      </a:pPr>
                      <a:r>
                        <a:t/>
                      </a:r>
                      <a:endParaRPr sz="1600" u="none" cap="none" strike="noStrike">
                        <a:solidFill>
                          <a:schemeClr val="dk1"/>
                        </a:solidFill>
                      </a:endParaRPr>
                    </a:p>
                  </a:txBody>
                  <a:tcPr marT="45725" marB="45725" marR="91450" marL="91450"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rgbClr val="F2F2F2"/>
                    </a:solidFill>
                  </a:tcPr>
                </a:tc>
                <a:tc>
                  <a:txBody>
                    <a:bodyPr/>
                    <a:lstStyle/>
                    <a:p>
                      <a:pPr indent="0" lvl="0" marL="0" marR="0" rtl="0" algn="ctr">
                        <a:lnSpc>
                          <a:spcPct val="100000"/>
                        </a:lnSpc>
                        <a:spcBef>
                          <a:spcPts val="0"/>
                        </a:spcBef>
                        <a:spcAft>
                          <a:spcPts val="0"/>
                        </a:spcAft>
                        <a:buClr>
                          <a:srgbClr val="000000"/>
                        </a:buClr>
                        <a:buSzPts val="1600"/>
                        <a:buFont typeface="Arial"/>
                        <a:buNone/>
                      </a:pPr>
                      <a:r>
                        <a:t/>
                      </a:r>
                      <a:endParaRPr sz="1600" u="none" cap="none" strike="noStrike">
                        <a:solidFill>
                          <a:schemeClr val="dk1"/>
                        </a:solidFill>
                      </a:endParaRPr>
                    </a:p>
                  </a:txBody>
                  <a:tcPr marT="45725" marB="45725" marR="91450" marL="91450"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rgbClr val="F2F2F2"/>
                    </a:solidFill>
                  </a:tcPr>
                </a:tc>
                <a:tc>
                  <a:txBody>
                    <a:bodyPr/>
                    <a:lstStyle/>
                    <a:p>
                      <a:pPr indent="0" lvl="0" marL="0" marR="0" rtl="0" algn="ctr">
                        <a:lnSpc>
                          <a:spcPct val="100000"/>
                        </a:lnSpc>
                        <a:spcBef>
                          <a:spcPts val="0"/>
                        </a:spcBef>
                        <a:spcAft>
                          <a:spcPts val="0"/>
                        </a:spcAft>
                        <a:buClr>
                          <a:srgbClr val="000000"/>
                        </a:buClr>
                        <a:buSzPts val="1600"/>
                        <a:buFont typeface="Arial"/>
                        <a:buNone/>
                      </a:pPr>
                      <a:r>
                        <a:t/>
                      </a:r>
                      <a:endParaRPr sz="1600" u="none" cap="none" strike="noStrike">
                        <a:solidFill>
                          <a:schemeClr val="dk1"/>
                        </a:solidFill>
                      </a:endParaRPr>
                    </a:p>
                  </a:txBody>
                  <a:tcPr marT="45725" marB="45725" marR="91450" marL="91450"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rgbClr val="F2F2F2"/>
                    </a:solidFill>
                  </a:tcPr>
                </a:tc>
                <a:tc>
                  <a:txBody>
                    <a:bodyPr/>
                    <a:lstStyle/>
                    <a:p>
                      <a:pPr indent="0" lvl="0" marL="0" marR="0" rtl="0" algn="ctr">
                        <a:lnSpc>
                          <a:spcPct val="100000"/>
                        </a:lnSpc>
                        <a:spcBef>
                          <a:spcPts val="0"/>
                        </a:spcBef>
                        <a:spcAft>
                          <a:spcPts val="0"/>
                        </a:spcAft>
                        <a:buClr>
                          <a:srgbClr val="000000"/>
                        </a:buClr>
                        <a:buSzPts val="1600"/>
                        <a:buFont typeface="Arial"/>
                        <a:buNone/>
                      </a:pPr>
                      <a:r>
                        <a:t/>
                      </a:r>
                      <a:endParaRPr sz="1600" u="none" cap="none" strike="noStrike">
                        <a:solidFill>
                          <a:schemeClr val="dk1"/>
                        </a:solidFill>
                      </a:endParaRPr>
                    </a:p>
                  </a:txBody>
                  <a:tcPr marT="45725" marB="45725" marR="91450" marL="91450"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rgbClr val="F2F2F2"/>
                    </a:solidFill>
                  </a:tcPr>
                </a:tc>
                <a:tc>
                  <a:txBody>
                    <a:bodyPr/>
                    <a:lstStyle/>
                    <a:p>
                      <a:pPr indent="0" lvl="0" marL="0" marR="0" rtl="0" algn="ctr">
                        <a:lnSpc>
                          <a:spcPct val="100000"/>
                        </a:lnSpc>
                        <a:spcBef>
                          <a:spcPts val="0"/>
                        </a:spcBef>
                        <a:spcAft>
                          <a:spcPts val="0"/>
                        </a:spcAft>
                        <a:buClr>
                          <a:srgbClr val="000000"/>
                        </a:buClr>
                        <a:buSzPts val="1600"/>
                        <a:buFont typeface="Arial"/>
                        <a:buNone/>
                      </a:pPr>
                      <a:r>
                        <a:t/>
                      </a:r>
                      <a:endParaRPr sz="1600" u="none" cap="none" strike="noStrike">
                        <a:solidFill>
                          <a:schemeClr val="dk1"/>
                        </a:solidFill>
                      </a:endParaRPr>
                    </a:p>
                  </a:txBody>
                  <a:tcPr marT="45725" marB="45725" marR="91450" marL="91450"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rgbClr val="F2F2F2"/>
                    </a:solidFill>
                  </a:tcPr>
                </a:tc>
                <a:tc>
                  <a:txBody>
                    <a:bodyPr/>
                    <a:lstStyle/>
                    <a:p>
                      <a:pPr indent="0" lvl="0" marL="0" marR="0" rtl="0" algn="ctr">
                        <a:lnSpc>
                          <a:spcPct val="100000"/>
                        </a:lnSpc>
                        <a:spcBef>
                          <a:spcPts val="0"/>
                        </a:spcBef>
                        <a:spcAft>
                          <a:spcPts val="0"/>
                        </a:spcAft>
                        <a:buClr>
                          <a:srgbClr val="000000"/>
                        </a:buClr>
                        <a:buSzPts val="1600"/>
                        <a:buFont typeface="Arial"/>
                        <a:buNone/>
                      </a:pPr>
                      <a:r>
                        <a:t/>
                      </a:r>
                      <a:endParaRPr sz="1600" u="none" cap="none" strike="noStrike">
                        <a:solidFill>
                          <a:schemeClr val="dk1"/>
                        </a:solidFill>
                      </a:endParaRPr>
                    </a:p>
                  </a:txBody>
                  <a:tcPr marT="45725" marB="45725" marR="91450" marL="91450"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rgbClr val="F2F2F2"/>
                    </a:solidFill>
                  </a:tcPr>
                </a:tc>
                <a:tc>
                  <a:txBody>
                    <a:bodyPr/>
                    <a:lstStyle/>
                    <a:p>
                      <a:pPr indent="0" lvl="0" marL="0" marR="0" rtl="0" algn="ctr">
                        <a:lnSpc>
                          <a:spcPct val="100000"/>
                        </a:lnSpc>
                        <a:spcBef>
                          <a:spcPts val="0"/>
                        </a:spcBef>
                        <a:spcAft>
                          <a:spcPts val="0"/>
                        </a:spcAft>
                        <a:buClr>
                          <a:srgbClr val="000000"/>
                        </a:buClr>
                        <a:buSzPts val="1600"/>
                        <a:buFont typeface="Arial"/>
                        <a:buNone/>
                      </a:pPr>
                      <a:r>
                        <a:t/>
                      </a:r>
                      <a:endParaRPr sz="1600" u="none" cap="none" strike="noStrike">
                        <a:solidFill>
                          <a:schemeClr val="dk1"/>
                        </a:solidFill>
                      </a:endParaRPr>
                    </a:p>
                  </a:txBody>
                  <a:tcPr marT="45725" marB="45725" marR="91450" marL="91450"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rgbClr val="F2F2F2"/>
                    </a:solidFill>
                  </a:tcPr>
                </a:tc>
                <a:tc>
                  <a:txBody>
                    <a:bodyPr/>
                    <a:lstStyle/>
                    <a:p>
                      <a:pPr indent="0" lvl="0" marL="0" marR="0" rtl="0" algn="ctr">
                        <a:lnSpc>
                          <a:spcPct val="100000"/>
                        </a:lnSpc>
                        <a:spcBef>
                          <a:spcPts val="0"/>
                        </a:spcBef>
                        <a:spcAft>
                          <a:spcPts val="0"/>
                        </a:spcAft>
                        <a:buClr>
                          <a:srgbClr val="000000"/>
                        </a:buClr>
                        <a:buSzPts val="1600"/>
                        <a:buFont typeface="Arial"/>
                        <a:buNone/>
                      </a:pPr>
                      <a:r>
                        <a:t/>
                      </a:r>
                      <a:endParaRPr sz="1600" u="none" cap="none" strike="noStrike">
                        <a:solidFill>
                          <a:schemeClr val="dk1"/>
                        </a:solidFill>
                      </a:endParaRPr>
                    </a:p>
                  </a:txBody>
                  <a:tcPr marT="45725" marB="45725" marR="91450" marL="91450" anchor="ctr">
                    <a:lnL cap="flat" cmpd="sng" w="9525">
                      <a:solidFill>
                        <a:schemeClr val="lt1"/>
                      </a:solidFill>
                      <a:prstDash val="solid"/>
                      <a:round/>
                      <a:headEnd len="sm" w="sm" type="none"/>
                      <a:tailEnd len="sm" w="sm" type="none"/>
                    </a:lnL>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rgbClr val="F2F2F2"/>
                    </a:solidFill>
                  </a:tcPr>
                </a:tc>
              </a:tr>
              <a:tr h="500050">
                <a:tc>
                  <a:txBody>
                    <a:bodyPr/>
                    <a:lstStyle/>
                    <a:p>
                      <a:pPr indent="0" lvl="0" marL="0" marR="0" rtl="0" algn="ctr">
                        <a:lnSpc>
                          <a:spcPct val="100000"/>
                        </a:lnSpc>
                        <a:spcBef>
                          <a:spcPts val="0"/>
                        </a:spcBef>
                        <a:spcAft>
                          <a:spcPts val="0"/>
                        </a:spcAft>
                        <a:buClr>
                          <a:srgbClr val="000000"/>
                        </a:buClr>
                        <a:buSzPts val="1600"/>
                        <a:buFont typeface="Arial"/>
                        <a:buNone/>
                      </a:pPr>
                      <a:r>
                        <a:t/>
                      </a:r>
                      <a:endParaRPr sz="1600" u="none" cap="none" strike="noStrike">
                        <a:solidFill>
                          <a:schemeClr val="dk1"/>
                        </a:solidFill>
                      </a:endParaRPr>
                    </a:p>
                  </a:txBody>
                  <a:tcPr marT="45725" marB="45725" marR="91450" marL="91450" anchor="ctr">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chemeClr val="lt2"/>
                    </a:solidFill>
                  </a:tcPr>
                </a:tc>
                <a:tc>
                  <a:txBody>
                    <a:bodyPr/>
                    <a:lstStyle/>
                    <a:p>
                      <a:pPr indent="0" lvl="0" marL="0" marR="0" rtl="0" algn="ctr">
                        <a:lnSpc>
                          <a:spcPct val="100000"/>
                        </a:lnSpc>
                        <a:spcBef>
                          <a:spcPts val="0"/>
                        </a:spcBef>
                        <a:spcAft>
                          <a:spcPts val="0"/>
                        </a:spcAft>
                        <a:buClr>
                          <a:srgbClr val="000000"/>
                        </a:buClr>
                        <a:buSzPts val="1600"/>
                        <a:buFont typeface="Arial"/>
                        <a:buNone/>
                      </a:pPr>
                      <a:r>
                        <a:t/>
                      </a:r>
                      <a:endParaRPr sz="1600" u="none" cap="none" strike="noStrike">
                        <a:solidFill>
                          <a:schemeClr val="dk1"/>
                        </a:solidFill>
                      </a:endParaRPr>
                    </a:p>
                  </a:txBody>
                  <a:tcPr marT="45725" marB="45725" marR="91450" marL="91450"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chemeClr val="lt2"/>
                    </a:solidFill>
                  </a:tcPr>
                </a:tc>
                <a:tc>
                  <a:txBody>
                    <a:bodyPr/>
                    <a:lstStyle/>
                    <a:p>
                      <a:pPr indent="0" lvl="0" marL="0" marR="0" rtl="0" algn="ctr">
                        <a:lnSpc>
                          <a:spcPct val="100000"/>
                        </a:lnSpc>
                        <a:spcBef>
                          <a:spcPts val="0"/>
                        </a:spcBef>
                        <a:spcAft>
                          <a:spcPts val="0"/>
                        </a:spcAft>
                        <a:buClr>
                          <a:srgbClr val="000000"/>
                        </a:buClr>
                        <a:buSzPts val="1600"/>
                        <a:buFont typeface="Arial"/>
                        <a:buNone/>
                      </a:pPr>
                      <a:r>
                        <a:t/>
                      </a:r>
                      <a:endParaRPr sz="1600" u="none" cap="none" strike="noStrike">
                        <a:solidFill>
                          <a:schemeClr val="dk1"/>
                        </a:solidFill>
                      </a:endParaRPr>
                    </a:p>
                  </a:txBody>
                  <a:tcPr marT="45725" marB="45725" marR="91450" marL="91450"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chemeClr val="lt2"/>
                    </a:solidFill>
                  </a:tcPr>
                </a:tc>
                <a:tc>
                  <a:txBody>
                    <a:bodyPr/>
                    <a:lstStyle/>
                    <a:p>
                      <a:pPr indent="0" lvl="0" marL="0" marR="0" rtl="0" algn="ctr">
                        <a:lnSpc>
                          <a:spcPct val="100000"/>
                        </a:lnSpc>
                        <a:spcBef>
                          <a:spcPts val="0"/>
                        </a:spcBef>
                        <a:spcAft>
                          <a:spcPts val="0"/>
                        </a:spcAft>
                        <a:buClr>
                          <a:srgbClr val="000000"/>
                        </a:buClr>
                        <a:buSzPts val="1600"/>
                        <a:buFont typeface="Arial"/>
                        <a:buNone/>
                      </a:pPr>
                      <a:r>
                        <a:t/>
                      </a:r>
                      <a:endParaRPr sz="1600" u="none" cap="none" strike="noStrike">
                        <a:solidFill>
                          <a:schemeClr val="dk1"/>
                        </a:solidFill>
                      </a:endParaRPr>
                    </a:p>
                  </a:txBody>
                  <a:tcPr marT="45725" marB="45725" marR="91450" marL="91450"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chemeClr val="lt2"/>
                    </a:solidFill>
                  </a:tcPr>
                </a:tc>
                <a:tc>
                  <a:txBody>
                    <a:bodyPr/>
                    <a:lstStyle/>
                    <a:p>
                      <a:pPr indent="0" lvl="0" marL="0" marR="0" rtl="0" algn="ctr">
                        <a:lnSpc>
                          <a:spcPct val="100000"/>
                        </a:lnSpc>
                        <a:spcBef>
                          <a:spcPts val="0"/>
                        </a:spcBef>
                        <a:spcAft>
                          <a:spcPts val="0"/>
                        </a:spcAft>
                        <a:buClr>
                          <a:srgbClr val="000000"/>
                        </a:buClr>
                        <a:buSzPts val="1600"/>
                        <a:buFont typeface="Arial"/>
                        <a:buNone/>
                      </a:pPr>
                      <a:r>
                        <a:t/>
                      </a:r>
                      <a:endParaRPr sz="1600" u="none" cap="none" strike="noStrike">
                        <a:solidFill>
                          <a:schemeClr val="dk1"/>
                        </a:solidFill>
                      </a:endParaRPr>
                    </a:p>
                  </a:txBody>
                  <a:tcPr marT="45725" marB="45725" marR="91450" marL="91450"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chemeClr val="lt2"/>
                    </a:solidFill>
                  </a:tcPr>
                </a:tc>
                <a:tc>
                  <a:txBody>
                    <a:bodyPr/>
                    <a:lstStyle/>
                    <a:p>
                      <a:pPr indent="0" lvl="0" marL="0" marR="0" rtl="0" algn="ctr">
                        <a:lnSpc>
                          <a:spcPct val="100000"/>
                        </a:lnSpc>
                        <a:spcBef>
                          <a:spcPts val="0"/>
                        </a:spcBef>
                        <a:spcAft>
                          <a:spcPts val="0"/>
                        </a:spcAft>
                        <a:buClr>
                          <a:srgbClr val="000000"/>
                        </a:buClr>
                        <a:buSzPts val="1600"/>
                        <a:buFont typeface="Arial"/>
                        <a:buNone/>
                      </a:pPr>
                      <a:r>
                        <a:t/>
                      </a:r>
                      <a:endParaRPr sz="1600" u="none" cap="none" strike="noStrike">
                        <a:solidFill>
                          <a:schemeClr val="dk1"/>
                        </a:solidFill>
                      </a:endParaRPr>
                    </a:p>
                  </a:txBody>
                  <a:tcPr marT="45725" marB="45725" marR="91450" marL="91450"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chemeClr val="lt2"/>
                    </a:solidFill>
                  </a:tcPr>
                </a:tc>
                <a:tc>
                  <a:txBody>
                    <a:bodyPr/>
                    <a:lstStyle/>
                    <a:p>
                      <a:pPr indent="0" lvl="0" marL="0" marR="0" rtl="0" algn="ctr">
                        <a:lnSpc>
                          <a:spcPct val="100000"/>
                        </a:lnSpc>
                        <a:spcBef>
                          <a:spcPts val="0"/>
                        </a:spcBef>
                        <a:spcAft>
                          <a:spcPts val="0"/>
                        </a:spcAft>
                        <a:buClr>
                          <a:srgbClr val="000000"/>
                        </a:buClr>
                        <a:buSzPts val="1600"/>
                        <a:buFont typeface="Arial"/>
                        <a:buNone/>
                      </a:pPr>
                      <a:r>
                        <a:t/>
                      </a:r>
                      <a:endParaRPr sz="1600" u="none" cap="none" strike="noStrike">
                        <a:solidFill>
                          <a:schemeClr val="dk1"/>
                        </a:solidFill>
                      </a:endParaRPr>
                    </a:p>
                  </a:txBody>
                  <a:tcPr marT="45725" marB="45725" marR="91450" marL="91450"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chemeClr val="lt2"/>
                    </a:solidFill>
                  </a:tcPr>
                </a:tc>
                <a:tc>
                  <a:txBody>
                    <a:bodyPr/>
                    <a:lstStyle/>
                    <a:p>
                      <a:pPr indent="0" lvl="0" marL="0" marR="0" rtl="0" algn="ctr">
                        <a:lnSpc>
                          <a:spcPct val="100000"/>
                        </a:lnSpc>
                        <a:spcBef>
                          <a:spcPts val="0"/>
                        </a:spcBef>
                        <a:spcAft>
                          <a:spcPts val="0"/>
                        </a:spcAft>
                        <a:buClr>
                          <a:srgbClr val="000000"/>
                        </a:buClr>
                        <a:buSzPts val="1600"/>
                        <a:buFont typeface="Arial"/>
                        <a:buNone/>
                      </a:pPr>
                      <a:r>
                        <a:t/>
                      </a:r>
                      <a:endParaRPr sz="1600" u="none" cap="none" strike="noStrike">
                        <a:solidFill>
                          <a:schemeClr val="dk1"/>
                        </a:solidFill>
                      </a:endParaRPr>
                    </a:p>
                  </a:txBody>
                  <a:tcPr marT="45725" marB="45725" marR="91450" marL="91450"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chemeClr val="lt2"/>
                    </a:solidFill>
                  </a:tcPr>
                </a:tc>
                <a:tc>
                  <a:txBody>
                    <a:bodyPr/>
                    <a:lstStyle/>
                    <a:p>
                      <a:pPr indent="0" lvl="0" marL="0" marR="0" rtl="0" algn="ctr">
                        <a:lnSpc>
                          <a:spcPct val="100000"/>
                        </a:lnSpc>
                        <a:spcBef>
                          <a:spcPts val="0"/>
                        </a:spcBef>
                        <a:spcAft>
                          <a:spcPts val="0"/>
                        </a:spcAft>
                        <a:buClr>
                          <a:srgbClr val="000000"/>
                        </a:buClr>
                        <a:buSzPts val="1600"/>
                        <a:buFont typeface="Arial"/>
                        <a:buNone/>
                      </a:pPr>
                      <a:r>
                        <a:t/>
                      </a:r>
                      <a:endParaRPr sz="1600" u="none" cap="none" strike="noStrike">
                        <a:solidFill>
                          <a:schemeClr val="dk1"/>
                        </a:solidFill>
                      </a:endParaRPr>
                    </a:p>
                  </a:txBody>
                  <a:tcPr marT="45725" marB="45725" marR="91450" marL="91450"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chemeClr val="lt2"/>
                    </a:solidFill>
                  </a:tcPr>
                </a:tc>
                <a:tc>
                  <a:txBody>
                    <a:bodyPr/>
                    <a:lstStyle/>
                    <a:p>
                      <a:pPr indent="0" lvl="0" marL="0" marR="0" rtl="0" algn="ctr">
                        <a:lnSpc>
                          <a:spcPct val="100000"/>
                        </a:lnSpc>
                        <a:spcBef>
                          <a:spcPts val="0"/>
                        </a:spcBef>
                        <a:spcAft>
                          <a:spcPts val="0"/>
                        </a:spcAft>
                        <a:buClr>
                          <a:srgbClr val="000000"/>
                        </a:buClr>
                        <a:buSzPts val="1600"/>
                        <a:buFont typeface="Arial"/>
                        <a:buNone/>
                      </a:pPr>
                      <a:r>
                        <a:t/>
                      </a:r>
                      <a:endParaRPr sz="1600" u="none" cap="none" strike="noStrike">
                        <a:solidFill>
                          <a:schemeClr val="dk1"/>
                        </a:solidFill>
                      </a:endParaRPr>
                    </a:p>
                  </a:txBody>
                  <a:tcPr marT="45725" marB="45725" marR="91450" marL="91450" anchor="ctr">
                    <a:lnL cap="flat" cmpd="sng" w="9525">
                      <a:solidFill>
                        <a:schemeClr val="lt1"/>
                      </a:solidFill>
                      <a:prstDash val="solid"/>
                      <a:round/>
                      <a:headEnd len="sm" w="sm" type="none"/>
                      <a:tailEnd len="sm" w="sm" type="none"/>
                    </a:lnL>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chemeClr val="lt2"/>
                    </a:solidFill>
                  </a:tcPr>
                </a:tc>
              </a:tr>
              <a:tr h="500050">
                <a:tc>
                  <a:txBody>
                    <a:bodyPr/>
                    <a:lstStyle/>
                    <a:p>
                      <a:pPr indent="0" lvl="0" marL="0" marR="0" rtl="0" algn="ctr">
                        <a:lnSpc>
                          <a:spcPct val="100000"/>
                        </a:lnSpc>
                        <a:spcBef>
                          <a:spcPts val="0"/>
                        </a:spcBef>
                        <a:spcAft>
                          <a:spcPts val="0"/>
                        </a:spcAft>
                        <a:buClr>
                          <a:srgbClr val="000000"/>
                        </a:buClr>
                        <a:buSzPts val="1600"/>
                        <a:buFont typeface="Arial"/>
                        <a:buNone/>
                      </a:pPr>
                      <a:r>
                        <a:t/>
                      </a:r>
                      <a:endParaRPr sz="1600" u="none" cap="none" strike="noStrike">
                        <a:solidFill>
                          <a:schemeClr val="dk1"/>
                        </a:solidFill>
                      </a:endParaRPr>
                    </a:p>
                  </a:txBody>
                  <a:tcPr marT="45725" marB="45725" marR="91450" marL="91450" anchor="ctr">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rgbClr val="F2F2F2"/>
                    </a:solidFill>
                  </a:tcPr>
                </a:tc>
                <a:tc>
                  <a:txBody>
                    <a:bodyPr/>
                    <a:lstStyle/>
                    <a:p>
                      <a:pPr indent="0" lvl="0" marL="0" marR="0" rtl="0" algn="ctr">
                        <a:lnSpc>
                          <a:spcPct val="100000"/>
                        </a:lnSpc>
                        <a:spcBef>
                          <a:spcPts val="0"/>
                        </a:spcBef>
                        <a:spcAft>
                          <a:spcPts val="0"/>
                        </a:spcAft>
                        <a:buClr>
                          <a:srgbClr val="000000"/>
                        </a:buClr>
                        <a:buSzPts val="1600"/>
                        <a:buFont typeface="Arial"/>
                        <a:buNone/>
                      </a:pPr>
                      <a:r>
                        <a:t/>
                      </a:r>
                      <a:endParaRPr sz="1600" u="none" cap="none" strike="noStrike">
                        <a:solidFill>
                          <a:schemeClr val="dk1"/>
                        </a:solidFill>
                      </a:endParaRPr>
                    </a:p>
                  </a:txBody>
                  <a:tcPr marT="45725" marB="45725" marR="91450" marL="91450"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rgbClr val="F2F2F2"/>
                    </a:solidFill>
                  </a:tcPr>
                </a:tc>
                <a:tc>
                  <a:txBody>
                    <a:bodyPr/>
                    <a:lstStyle/>
                    <a:p>
                      <a:pPr indent="0" lvl="0" marL="0" marR="0" rtl="0" algn="ctr">
                        <a:lnSpc>
                          <a:spcPct val="100000"/>
                        </a:lnSpc>
                        <a:spcBef>
                          <a:spcPts val="0"/>
                        </a:spcBef>
                        <a:spcAft>
                          <a:spcPts val="0"/>
                        </a:spcAft>
                        <a:buClr>
                          <a:srgbClr val="000000"/>
                        </a:buClr>
                        <a:buSzPts val="1600"/>
                        <a:buFont typeface="Arial"/>
                        <a:buNone/>
                      </a:pPr>
                      <a:r>
                        <a:t/>
                      </a:r>
                      <a:endParaRPr sz="1600" u="none" cap="none" strike="noStrike">
                        <a:solidFill>
                          <a:schemeClr val="dk1"/>
                        </a:solidFill>
                      </a:endParaRPr>
                    </a:p>
                  </a:txBody>
                  <a:tcPr marT="45725" marB="45725" marR="91450" marL="91450"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rgbClr val="F2F2F2"/>
                    </a:solidFill>
                  </a:tcPr>
                </a:tc>
                <a:tc>
                  <a:txBody>
                    <a:bodyPr/>
                    <a:lstStyle/>
                    <a:p>
                      <a:pPr indent="0" lvl="0" marL="0" marR="0" rtl="0" algn="ctr">
                        <a:lnSpc>
                          <a:spcPct val="100000"/>
                        </a:lnSpc>
                        <a:spcBef>
                          <a:spcPts val="0"/>
                        </a:spcBef>
                        <a:spcAft>
                          <a:spcPts val="0"/>
                        </a:spcAft>
                        <a:buClr>
                          <a:srgbClr val="000000"/>
                        </a:buClr>
                        <a:buSzPts val="1600"/>
                        <a:buFont typeface="Arial"/>
                        <a:buNone/>
                      </a:pPr>
                      <a:r>
                        <a:t/>
                      </a:r>
                      <a:endParaRPr sz="1600" u="none" cap="none" strike="noStrike">
                        <a:solidFill>
                          <a:schemeClr val="dk1"/>
                        </a:solidFill>
                      </a:endParaRPr>
                    </a:p>
                  </a:txBody>
                  <a:tcPr marT="45725" marB="45725" marR="91450" marL="91450"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rgbClr val="F2F2F2"/>
                    </a:solidFill>
                  </a:tcPr>
                </a:tc>
                <a:tc>
                  <a:txBody>
                    <a:bodyPr/>
                    <a:lstStyle/>
                    <a:p>
                      <a:pPr indent="0" lvl="0" marL="0" marR="0" rtl="0" algn="ctr">
                        <a:lnSpc>
                          <a:spcPct val="100000"/>
                        </a:lnSpc>
                        <a:spcBef>
                          <a:spcPts val="0"/>
                        </a:spcBef>
                        <a:spcAft>
                          <a:spcPts val="0"/>
                        </a:spcAft>
                        <a:buClr>
                          <a:srgbClr val="000000"/>
                        </a:buClr>
                        <a:buSzPts val="1600"/>
                        <a:buFont typeface="Arial"/>
                        <a:buNone/>
                      </a:pPr>
                      <a:r>
                        <a:t/>
                      </a:r>
                      <a:endParaRPr sz="1600" u="none" cap="none" strike="noStrike">
                        <a:solidFill>
                          <a:schemeClr val="dk1"/>
                        </a:solidFill>
                      </a:endParaRPr>
                    </a:p>
                  </a:txBody>
                  <a:tcPr marT="45725" marB="45725" marR="91450" marL="91450"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rgbClr val="F2F2F2"/>
                    </a:solidFill>
                  </a:tcPr>
                </a:tc>
                <a:tc>
                  <a:txBody>
                    <a:bodyPr/>
                    <a:lstStyle/>
                    <a:p>
                      <a:pPr indent="0" lvl="0" marL="0" marR="0" rtl="0" algn="ctr">
                        <a:lnSpc>
                          <a:spcPct val="100000"/>
                        </a:lnSpc>
                        <a:spcBef>
                          <a:spcPts val="0"/>
                        </a:spcBef>
                        <a:spcAft>
                          <a:spcPts val="0"/>
                        </a:spcAft>
                        <a:buClr>
                          <a:srgbClr val="000000"/>
                        </a:buClr>
                        <a:buSzPts val="1600"/>
                        <a:buFont typeface="Arial"/>
                        <a:buNone/>
                      </a:pPr>
                      <a:r>
                        <a:t/>
                      </a:r>
                      <a:endParaRPr sz="1600" u="none" cap="none" strike="noStrike">
                        <a:solidFill>
                          <a:schemeClr val="dk1"/>
                        </a:solidFill>
                      </a:endParaRPr>
                    </a:p>
                  </a:txBody>
                  <a:tcPr marT="45725" marB="45725" marR="91450" marL="91450"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rgbClr val="F2F2F2"/>
                    </a:solidFill>
                  </a:tcPr>
                </a:tc>
                <a:tc>
                  <a:txBody>
                    <a:bodyPr/>
                    <a:lstStyle/>
                    <a:p>
                      <a:pPr indent="0" lvl="0" marL="0" marR="0" rtl="0" algn="ctr">
                        <a:lnSpc>
                          <a:spcPct val="100000"/>
                        </a:lnSpc>
                        <a:spcBef>
                          <a:spcPts val="0"/>
                        </a:spcBef>
                        <a:spcAft>
                          <a:spcPts val="0"/>
                        </a:spcAft>
                        <a:buClr>
                          <a:srgbClr val="000000"/>
                        </a:buClr>
                        <a:buSzPts val="1600"/>
                        <a:buFont typeface="Arial"/>
                        <a:buNone/>
                      </a:pPr>
                      <a:r>
                        <a:t/>
                      </a:r>
                      <a:endParaRPr sz="1600" u="none" cap="none" strike="noStrike">
                        <a:solidFill>
                          <a:schemeClr val="dk1"/>
                        </a:solidFill>
                      </a:endParaRPr>
                    </a:p>
                  </a:txBody>
                  <a:tcPr marT="45725" marB="45725" marR="91450" marL="91450"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rgbClr val="F2F2F2"/>
                    </a:solidFill>
                  </a:tcPr>
                </a:tc>
                <a:tc>
                  <a:txBody>
                    <a:bodyPr/>
                    <a:lstStyle/>
                    <a:p>
                      <a:pPr indent="0" lvl="0" marL="0" marR="0" rtl="0" algn="ctr">
                        <a:lnSpc>
                          <a:spcPct val="100000"/>
                        </a:lnSpc>
                        <a:spcBef>
                          <a:spcPts val="0"/>
                        </a:spcBef>
                        <a:spcAft>
                          <a:spcPts val="0"/>
                        </a:spcAft>
                        <a:buClr>
                          <a:srgbClr val="000000"/>
                        </a:buClr>
                        <a:buSzPts val="1600"/>
                        <a:buFont typeface="Arial"/>
                        <a:buNone/>
                      </a:pPr>
                      <a:r>
                        <a:t/>
                      </a:r>
                      <a:endParaRPr sz="1600" u="none" cap="none" strike="noStrike">
                        <a:solidFill>
                          <a:schemeClr val="dk1"/>
                        </a:solidFill>
                      </a:endParaRPr>
                    </a:p>
                  </a:txBody>
                  <a:tcPr marT="45725" marB="45725" marR="91450" marL="91450"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rgbClr val="F2F2F2"/>
                    </a:solidFill>
                  </a:tcPr>
                </a:tc>
                <a:tc>
                  <a:txBody>
                    <a:bodyPr/>
                    <a:lstStyle/>
                    <a:p>
                      <a:pPr indent="0" lvl="0" marL="0" marR="0" rtl="0" algn="ctr">
                        <a:lnSpc>
                          <a:spcPct val="100000"/>
                        </a:lnSpc>
                        <a:spcBef>
                          <a:spcPts val="0"/>
                        </a:spcBef>
                        <a:spcAft>
                          <a:spcPts val="0"/>
                        </a:spcAft>
                        <a:buClr>
                          <a:srgbClr val="000000"/>
                        </a:buClr>
                        <a:buSzPts val="1600"/>
                        <a:buFont typeface="Arial"/>
                        <a:buNone/>
                      </a:pPr>
                      <a:r>
                        <a:t/>
                      </a:r>
                      <a:endParaRPr sz="1600" u="none" cap="none" strike="noStrike">
                        <a:solidFill>
                          <a:schemeClr val="dk1"/>
                        </a:solidFill>
                      </a:endParaRPr>
                    </a:p>
                  </a:txBody>
                  <a:tcPr marT="45725" marB="45725" marR="91450" marL="91450"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rgbClr val="F2F2F2"/>
                    </a:solidFill>
                  </a:tcPr>
                </a:tc>
                <a:tc>
                  <a:txBody>
                    <a:bodyPr/>
                    <a:lstStyle/>
                    <a:p>
                      <a:pPr indent="0" lvl="0" marL="0" marR="0" rtl="0" algn="ctr">
                        <a:lnSpc>
                          <a:spcPct val="100000"/>
                        </a:lnSpc>
                        <a:spcBef>
                          <a:spcPts val="0"/>
                        </a:spcBef>
                        <a:spcAft>
                          <a:spcPts val="0"/>
                        </a:spcAft>
                        <a:buClr>
                          <a:srgbClr val="000000"/>
                        </a:buClr>
                        <a:buSzPts val="1600"/>
                        <a:buFont typeface="Arial"/>
                        <a:buNone/>
                      </a:pPr>
                      <a:r>
                        <a:t/>
                      </a:r>
                      <a:endParaRPr sz="1600" u="none" cap="none" strike="noStrike">
                        <a:solidFill>
                          <a:schemeClr val="dk1"/>
                        </a:solidFill>
                      </a:endParaRPr>
                    </a:p>
                  </a:txBody>
                  <a:tcPr marT="45725" marB="45725" marR="91450" marL="91450" anchor="ctr">
                    <a:lnL cap="flat" cmpd="sng" w="9525">
                      <a:solidFill>
                        <a:schemeClr val="lt1"/>
                      </a:solidFill>
                      <a:prstDash val="solid"/>
                      <a:round/>
                      <a:headEnd len="sm" w="sm" type="none"/>
                      <a:tailEnd len="sm" w="sm" type="none"/>
                    </a:lnL>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rgbClr val="F2F2F2"/>
                    </a:solidFill>
                  </a:tcPr>
                </a:tc>
              </a:tr>
              <a:tr h="500050">
                <a:tc>
                  <a:txBody>
                    <a:bodyPr/>
                    <a:lstStyle/>
                    <a:p>
                      <a:pPr indent="0" lvl="0" marL="0" marR="0" rtl="0" algn="ctr">
                        <a:lnSpc>
                          <a:spcPct val="100000"/>
                        </a:lnSpc>
                        <a:spcBef>
                          <a:spcPts val="0"/>
                        </a:spcBef>
                        <a:spcAft>
                          <a:spcPts val="0"/>
                        </a:spcAft>
                        <a:buClr>
                          <a:srgbClr val="000000"/>
                        </a:buClr>
                        <a:buSzPts val="1600"/>
                        <a:buFont typeface="Arial"/>
                        <a:buNone/>
                      </a:pPr>
                      <a:r>
                        <a:t/>
                      </a:r>
                      <a:endParaRPr sz="1600" u="none" cap="none" strike="noStrike">
                        <a:solidFill>
                          <a:schemeClr val="dk1"/>
                        </a:solidFill>
                      </a:endParaRPr>
                    </a:p>
                  </a:txBody>
                  <a:tcPr marT="45725" marB="45725" marR="91450" marL="91450" anchor="ctr">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chemeClr val="lt2"/>
                    </a:solidFill>
                  </a:tcPr>
                </a:tc>
                <a:tc>
                  <a:txBody>
                    <a:bodyPr/>
                    <a:lstStyle/>
                    <a:p>
                      <a:pPr indent="0" lvl="0" marL="0" marR="0" rtl="0" algn="ctr">
                        <a:lnSpc>
                          <a:spcPct val="100000"/>
                        </a:lnSpc>
                        <a:spcBef>
                          <a:spcPts val="0"/>
                        </a:spcBef>
                        <a:spcAft>
                          <a:spcPts val="0"/>
                        </a:spcAft>
                        <a:buClr>
                          <a:srgbClr val="000000"/>
                        </a:buClr>
                        <a:buSzPts val="1600"/>
                        <a:buFont typeface="Arial"/>
                        <a:buNone/>
                      </a:pPr>
                      <a:r>
                        <a:t/>
                      </a:r>
                      <a:endParaRPr sz="1600" u="none" cap="none" strike="noStrike">
                        <a:solidFill>
                          <a:schemeClr val="dk1"/>
                        </a:solidFill>
                      </a:endParaRPr>
                    </a:p>
                  </a:txBody>
                  <a:tcPr marT="45725" marB="45725" marR="91450" marL="91450"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chemeClr val="lt2"/>
                    </a:solidFill>
                  </a:tcPr>
                </a:tc>
                <a:tc>
                  <a:txBody>
                    <a:bodyPr/>
                    <a:lstStyle/>
                    <a:p>
                      <a:pPr indent="0" lvl="0" marL="0" marR="0" rtl="0" algn="ctr">
                        <a:lnSpc>
                          <a:spcPct val="100000"/>
                        </a:lnSpc>
                        <a:spcBef>
                          <a:spcPts val="0"/>
                        </a:spcBef>
                        <a:spcAft>
                          <a:spcPts val="0"/>
                        </a:spcAft>
                        <a:buClr>
                          <a:srgbClr val="000000"/>
                        </a:buClr>
                        <a:buSzPts val="1600"/>
                        <a:buFont typeface="Arial"/>
                        <a:buNone/>
                      </a:pPr>
                      <a:r>
                        <a:t/>
                      </a:r>
                      <a:endParaRPr sz="1600" u="none" cap="none" strike="noStrike">
                        <a:solidFill>
                          <a:schemeClr val="dk1"/>
                        </a:solidFill>
                      </a:endParaRPr>
                    </a:p>
                  </a:txBody>
                  <a:tcPr marT="45725" marB="45725" marR="91450" marL="91450"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chemeClr val="lt2"/>
                    </a:solidFill>
                  </a:tcPr>
                </a:tc>
                <a:tc>
                  <a:txBody>
                    <a:bodyPr/>
                    <a:lstStyle/>
                    <a:p>
                      <a:pPr indent="0" lvl="0" marL="0" marR="0" rtl="0" algn="ctr">
                        <a:lnSpc>
                          <a:spcPct val="100000"/>
                        </a:lnSpc>
                        <a:spcBef>
                          <a:spcPts val="0"/>
                        </a:spcBef>
                        <a:spcAft>
                          <a:spcPts val="0"/>
                        </a:spcAft>
                        <a:buClr>
                          <a:srgbClr val="000000"/>
                        </a:buClr>
                        <a:buSzPts val="1600"/>
                        <a:buFont typeface="Arial"/>
                        <a:buNone/>
                      </a:pPr>
                      <a:r>
                        <a:t/>
                      </a:r>
                      <a:endParaRPr sz="1600" u="none" cap="none" strike="noStrike">
                        <a:solidFill>
                          <a:schemeClr val="dk1"/>
                        </a:solidFill>
                      </a:endParaRPr>
                    </a:p>
                  </a:txBody>
                  <a:tcPr marT="45725" marB="45725" marR="91450" marL="91450"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chemeClr val="lt2"/>
                    </a:solidFill>
                  </a:tcPr>
                </a:tc>
                <a:tc>
                  <a:txBody>
                    <a:bodyPr/>
                    <a:lstStyle/>
                    <a:p>
                      <a:pPr indent="0" lvl="0" marL="0" marR="0" rtl="0" algn="ctr">
                        <a:lnSpc>
                          <a:spcPct val="100000"/>
                        </a:lnSpc>
                        <a:spcBef>
                          <a:spcPts val="0"/>
                        </a:spcBef>
                        <a:spcAft>
                          <a:spcPts val="0"/>
                        </a:spcAft>
                        <a:buClr>
                          <a:srgbClr val="000000"/>
                        </a:buClr>
                        <a:buSzPts val="1600"/>
                        <a:buFont typeface="Arial"/>
                        <a:buNone/>
                      </a:pPr>
                      <a:r>
                        <a:t/>
                      </a:r>
                      <a:endParaRPr sz="1600" u="none" cap="none" strike="noStrike">
                        <a:solidFill>
                          <a:schemeClr val="dk1"/>
                        </a:solidFill>
                      </a:endParaRPr>
                    </a:p>
                  </a:txBody>
                  <a:tcPr marT="45725" marB="45725" marR="91450" marL="91450"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chemeClr val="lt2"/>
                    </a:solidFill>
                  </a:tcPr>
                </a:tc>
                <a:tc>
                  <a:txBody>
                    <a:bodyPr/>
                    <a:lstStyle/>
                    <a:p>
                      <a:pPr indent="0" lvl="0" marL="0" marR="0" rtl="0" algn="ctr">
                        <a:lnSpc>
                          <a:spcPct val="100000"/>
                        </a:lnSpc>
                        <a:spcBef>
                          <a:spcPts val="0"/>
                        </a:spcBef>
                        <a:spcAft>
                          <a:spcPts val="0"/>
                        </a:spcAft>
                        <a:buClr>
                          <a:srgbClr val="000000"/>
                        </a:buClr>
                        <a:buSzPts val="1600"/>
                        <a:buFont typeface="Arial"/>
                        <a:buNone/>
                      </a:pPr>
                      <a:r>
                        <a:t/>
                      </a:r>
                      <a:endParaRPr sz="1600" u="none" cap="none" strike="noStrike">
                        <a:solidFill>
                          <a:schemeClr val="dk1"/>
                        </a:solidFill>
                      </a:endParaRPr>
                    </a:p>
                  </a:txBody>
                  <a:tcPr marT="45725" marB="45725" marR="91450" marL="91450"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chemeClr val="lt2"/>
                    </a:solidFill>
                  </a:tcPr>
                </a:tc>
                <a:tc>
                  <a:txBody>
                    <a:bodyPr/>
                    <a:lstStyle/>
                    <a:p>
                      <a:pPr indent="0" lvl="0" marL="0" marR="0" rtl="0" algn="ctr">
                        <a:lnSpc>
                          <a:spcPct val="100000"/>
                        </a:lnSpc>
                        <a:spcBef>
                          <a:spcPts val="0"/>
                        </a:spcBef>
                        <a:spcAft>
                          <a:spcPts val="0"/>
                        </a:spcAft>
                        <a:buClr>
                          <a:srgbClr val="000000"/>
                        </a:buClr>
                        <a:buSzPts val="1600"/>
                        <a:buFont typeface="Arial"/>
                        <a:buNone/>
                      </a:pPr>
                      <a:r>
                        <a:t/>
                      </a:r>
                      <a:endParaRPr sz="1600" u="none" cap="none" strike="noStrike">
                        <a:solidFill>
                          <a:schemeClr val="dk1"/>
                        </a:solidFill>
                      </a:endParaRPr>
                    </a:p>
                  </a:txBody>
                  <a:tcPr marT="45725" marB="45725" marR="91450" marL="91450"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chemeClr val="lt2"/>
                    </a:solidFill>
                  </a:tcPr>
                </a:tc>
                <a:tc>
                  <a:txBody>
                    <a:bodyPr/>
                    <a:lstStyle/>
                    <a:p>
                      <a:pPr indent="0" lvl="0" marL="0" marR="0" rtl="0" algn="ctr">
                        <a:lnSpc>
                          <a:spcPct val="100000"/>
                        </a:lnSpc>
                        <a:spcBef>
                          <a:spcPts val="0"/>
                        </a:spcBef>
                        <a:spcAft>
                          <a:spcPts val="0"/>
                        </a:spcAft>
                        <a:buClr>
                          <a:srgbClr val="000000"/>
                        </a:buClr>
                        <a:buSzPts val="1600"/>
                        <a:buFont typeface="Arial"/>
                        <a:buNone/>
                      </a:pPr>
                      <a:r>
                        <a:t/>
                      </a:r>
                      <a:endParaRPr sz="1600" u="none" cap="none" strike="noStrike">
                        <a:solidFill>
                          <a:schemeClr val="dk1"/>
                        </a:solidFill>
                      </a:endParaRPr>
                    </a:p>
                  </a:txBody>
                  <a:tcPr marT="45725" marB="45725" marR="91450" marL="91450"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chemeClr val="lt2"/>
                    </a:solidFill>
                  </a:tcPr>
                </a:tc>
                <a:tc>
                  <a:txBody>
                    <a:bodyPr/>
                    <a:lstStyle/>
                    <a:p>
                      <a:pPr indent="0" lvl="0" marL="0" marR="0" rtl="0" algn="ctr">
                        <a:lnSpc>
                          <a:spcPct val="100000"/>
                        </a:lnSpc>
                        <a:spcBef>
                          <a:spcPts val="0"/>
                        </a:spcBef>
                        <a:spcAft>
                          <a:spcPts val="0"/>
                        </a:spcAft>
                        <a:buClr>
                          <a:srgbClr val="000000"/>
                        </a:buClr>
                        <a:buSzPts val="1600"/>
                        <a:buFont typeface="Arial"/>
                        <a:buNone/>
                      </a:pPr>
                      <a:r>
                        <a:t/>
                      </a:r>
                      <a:endParaRPr sz="1600" u="none" cap="none" strike="noStrike">
                        <a:solidFill>
                          <a:schemeClr val="dk1"/>
                        </a:solidFill>
                      </a:endParaRPr>
                    </a:p>
                  </a:txBody>
                  <a:tcPr marT="45725" marB="45725" marR="91450" marL="91450"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chemeClr val="lt2"/>
                    </a:solidFill>
                  </a:tcPr>
                </a:tc>
                <a:tc>
                  <a:txBody>
                    <a:bodyPr/>
                    <a:lstStyle/>
                    <a:p>
                      <a:pPr indent="0" lvl="0" marL="0" marR="0" rtl="0" algn="ctr">
                        <a:lnSpc>
                          <a:spcPct val="100000"/>
                        </a:lnSpc>
                        <a:spcBef>
                          <a:spcPts val="0"/>
                        </a:spcBef>
                        <a:spcAft>
                          <a:spcPts val="0"/>
                        </a:spcAft>
                        <a:buClr>
                          <a:srgbClr val="000000"/>
                        </a:buClr>
                        <a:buSzPts val="1600"/>
                        <a:buFont typeface="Arial"/>
                        <a:buNone/>
                      </a:pPr>
                      <a:r>
                        <a:t/>
                      </a:r>
                      <a:endParaRPr sz="1600" u="none" cap="none" strike="noStrike">
                        <a:solidFill>
                          <a:schemeClr val="dk1"/>
                        </a:solidFill>
                      </a:endParaRPr>
                    </a:p>
                  </a:txBody>
                  <a:tcPr marT="45725" marB="45725" marR="91450" marL="91450" anchor="ctr">
                    <a:lnL cap="flat" cmpd="sng" w="9525">
                      <a:solidFill>
                        <a:schemeClr val="lt1"/>
                      </a:solidFill>
                      <a:prstDash val="solid"/>
                      <a:round/>
                      <a:headEnd len="sm" w="sm" type="none"/>
                      <a:tailEnd len="sm" w="sm" type="none"/>
                    </a:lnL>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chemeClr val="lt2"/>
                    </a:solidFill>
                  </a:tcPr>
                </a:tc>
              </a:tr>
              <a:tr h="500050">
                <a:tc>
                  <a:txBody>
                    <a:bodyPr/>
                    <a:lstStyle/>
                    <a:p>
                      <a:pPr indent="0" lvl="0" marL="0" marR="0" rtl="0" algn="ctr">
                        <a:lnSpc>
                          <a:spcPct val="100000"/>
                        </a:lnSpc>
                        <a:spcBef>
                          <a:spcPts val="0"/>
                        </a:spcBef>
                        <a:spcAft>
                          <a:spcPts val="0"/>
                        </a:spcAft>
                        <a:buClr>
                          <a:srgbClr val="000000"/>
                        </a:buClr>
                        <a:buSzPts val="1600"/>
                        <a:buFont typeface="Arial"/>
                        <a:buNone/>
                      </a:pPr>
                      <a:r>
                        <a:t/>
                      </a:r>
                      <a:endParaRPr sz="1600" u="none" cap="none" strike="noStrike">
                        <a:solidFill>
                          <a:schemeClr val="dk1"/>
                        </a:solidFill>
                      </a:endParaRPr>
                    </a:p>
                  </a:txBody>
                  <a:tcPr marT="45725" marB="45725" marR="91450" marL="91450" anchor="ctr">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rgbClr val="F2F2F2"/>
                    </a:solidFill>
                  </a:tcPr>
                </a:tc>
                <a:tc>
                  <a:txBody>
                    <a:bodyPr/>
                    <a:lstStyle/>
                    <a:p>
                      <a:pPr indent="0" lvl="0" marL="0" marR="0" rtl="0" algn="ctr">
                        <a:lnSpc>
                          <a:spcPct val="100000"/>
                        </a:lnSpc>
                        <a:spcBef>
                          <a:spcPts val="0"/>
                        </a:spcBef>
                        <a:spcAft>
                          <a:spcPts val="0"/>
                        </a:spcAft>
                        <a:buClr>
                          <a:srgbClr val="000000"/>
                        </a:buClr>
                        <a:buSzPts val="1600"/>
                        <a:buFont typeface="Arial"/>
                        <a:buNone/>
                      </a:pPr>
                      <a:r>
                        <a:t/>
                      </a:r>
                      <a:endParaRPr sz="1600" u="none" cap="none" strike="noStrike">
                        <a:solidFill>
                          <a:schemeClr val="dk1"/>
                        </a:solidFill>
                      </a:endParaRPr>
                    </a:p>
                  </a:txBody>
                  <a:tcPr marT="45725" marB="45725" marR="91450" marL="91450"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rgbClr val="F2F2F2"/>
                    </a:solidFill>
                  </a:tcPr>
                </a:tc>
                <a:tc>
                  <a:txBody>
                    <a:bodyPr/>
                    <a:lstStyle/>
                    <a:p>
                      <a:pPr indent="0" lvl="0" marL="0" marR="0" rtl="0" algn="ctr">
                        <a:lnSpc>
                          <a:spcPct val="100000"/>
                        </a:lnSpc>
                        <a:spcBef>
                          <a:spcPts val="0"/>
                        </a:spcBef>
                        <a:spcAft>
                          <a:spcPts val="0"/>
                        </a:spcAft>
                        <a:buClr>
                          <a:srgbClr val="000000"/>
                        </a:buClr>
                        <a:buSzPts val="1600"/>
                        <a:buFont typeface="Arial"/>
                        <a:buNone/>
                      </a:pPr>
                      <a:r>
                        <a:t/>
                      </a:r>
                      <a:endParaRPr sz="1600" u="none" cap="none" strike="noStrike">
                        <a:solidFill>
                          <a:schemeClr val="dk1"/>
                        </a:solidFill>
                      </a:endParaRPr>
                    </a:p>
                  </a:txBody>
                  <a:tcPr marT="45725" marB="45725" marR="91450" marL="91450"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rgbClr val="F2F2F2"/>
                    </a:solidFill>
                  </a:tcPr>
                </a:tc>
                <a:tc>
                  <a:txBody>
                    <a:bodyPr/>
                    <a:lstStyle/>
                    <a:p>
                      <a:pPr indent="0" lvl="0" marL="0" marR="0" rtl="0" algn="ctr">
                        <a:lnSpc>
                          <a:spcPct val="100000"/>
                        </a:lnSpc>
                        <a:spcBef>
                          <a:spcPts val="0"/>
                        </a:spcBef>
                        <a:spcAft>
                          <a:spcPts val="0"/>
                        </a:spcAft>
                        <a:buClr>
                          <a:srgbClr val="000000"/>
                        </a:buClr>
                        <a:buSzPts val="1600"/>
                        <a:buFont typeface="Arial"/>
                        <a:buNone/>
                      </a:pPr>
                      <a:r>
                        <a:t/>
                      </a:r>
                      <a:endParaRPr sz="1600" u="none" cap="none" strike="noStrike">
                        <a:solidFill>
                          <a:schemeClr val="dk1"/>
                        </a:solidFill>
                      </a:endParaRPr>
                    </a:p>
                  </a:txBody>
                  <a:tcPr marT="45725" marB="45725" marR="91450" marL="91450"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rgbClr val="F2F2F2"/>
                    </a:solidFill>
                  </a:tcPr>
                </a:tc>
                <a:tc>
                  <a:txBody>
                    <a:bodyPr/>
                    <a:lstStyle/>
                    <a:p>
                      <a:pPr indent="0" lvl="0" marL="0" marR="0" rtl="0" algn="ctr">
                        <a:lnSpc>
                          <a:spcPct val="100000"/>
                        </a:lnSpc>
                        <a:spcBef>
                          <a:spcPts val="0"/>
                        </a:spcBef>
                        <a:spcAft>
                          <a:spcPts val="0"/>
                        </a:spcAft>
                        <a:buClr>
                          <a:srgbClr val="000000"/>
                        </a:buClr>
                        <a:buSzPts val="1600"/>
                        <a:buFont typeface="Arial"/>
                        <a:buNone/>
                      </a:pPr>
                      <a:r>
                        <a:t/>
                      </a:r>
                      <a:endParaRPr sz="1600" u="none" cap="none" strike="noStrike">
                        <a:solidFill>
                          <a:schemeClr val="dk1"/>
                        </a:solidFill>
                      </a:endParaRPr>
                    </a:p>
                  </a:txBody>
                  <a:tcPr marT="45725" marB="45725" marR="91450" marL="91450"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rgbClr val="F2F2F2"/>
                    </a:solidFill>
                  </a:tcPr>
                </a:tc>
                <a:tc>
                  <a:txBody>
                    <a:bodyPr/>
                    <a:lstStyle/>
                    <a:p>
                      <a:pPr indent="0" lvl="0" marL="0" marR="0" rtl="0" algn="ctr">
                        <a:lnSpc>
                          <a:spcPct val="100000"/>
                        </a:lnSpc>
                        <a:spcBef>
                          <a:spcPts val="0"/>
                        </a:spcBef>
                        <a:spcAft>
                          <a:spcPts val="0"/>
                        </a:spcAft>
                        <a:buClr>
                          <a:srgbClr val="000000"/>
                        </a:buClr>
                        <a:buSzPts val="1600"/>
                        <a:buFont typeface="Arial"/>
                        <a:buNone/>
                      </a:pPr>
                      <a:r>
                        <a:t/>
                      </a:r>
                      <a:endParaRPr sz="1600" u="none" cap="none" strike="noStrike">
                        <a:solidFill>
                          <a:schemeClr val="dk1"/>
                        </a:solidFill>
                      </a:endParaRPr>
                    </a:p>
                  </a:txBody>
                  <a:tcPr marT="45725" marB="45725" marR="91450" marL="91450"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rgbClr val="F2F2F2"/>
                    </a:solidFill>
                  </a:tcPr>
                </a:tc>
                <a:tc>
                  <a:txBody>
                    <a:bodyPr/>
                    <a:lstStyle/>
                    <a:p>
                      <a:pPr indent="0" lvl="0" marL="0" marR="0" rtl="0" algn="ctr">
                        <a:lnSpc>
                          <a:spcPct val="100000"/>
                        </a:lnSpc>
                        <a:spcBef>
                          <a:spcPts val="0"/>
                        </a:spcBef>
                        <a:spcAft>
                          <a:spcPts val="0"/>
                        </a:spcAft>
                        <a:buClr>
                          <a:srgbClr val="000000"/>
                        </a:buClr>
                        <a:buSzPts val="1600"/>
                        <a:buFont typeface="Arial"/>
                        <a:buNone/>
                      </a:pPr>
                      <a:r>
                        <a:t/>
                      </a:r>
                      <a:endParaRPr sz="1600" u="none" cap="none" strike="noStrike">
                        <a:solidFill>
                          <a:schemeClr val="dk1"/>
                        </a:solidFill>
                      </a:endParaRPr>
                    </a:p>
                  </a:txBody>
                  <a:tcPr marT="45725" marB="45725" marR="91450" marL="91450"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rgbClr val="F2F2F2"/>
                    </a:solidFill>
                  </a:tcPr>
                </a:tc>
                <a:tc>
                  <a:txBody>
                    <a:bodyPr/>
                    <a:lstStyle/>
                    <a:p>
                      <a:pPr indent="0" lvl="0" marL="0" marR="0" rtl="0" algn="ctr">
                        <a:lnSpc>
                          <a:spcPct val="100000"/>
                        </a:lnSpc>
                        <a:spcBef>
                          <a:spcPts val="0"/>
                        </a:spcBef>
                        <a:spcAft>
                          <a:spcPts val="0"/>
                        </a:spcAft>
                        <a:buClr>
                          <a:srgbClr val="000000"/>
                        </a:buClr>
                        <a:buSzPts val="1600"/>
                        <a:buFont typeface="Arial"/>
                        <a:buNone/>
                      </a:pPr>
                      <a:r>
                        <a:t/>
                      </a:r>
                      <a:endParaRPr sz="1600" u="none" cap="none" strike="noStrike">
                        <a:solidFill>
                          <a:schemeClr val="dk1"/>
                        </a:solidFill>
                      </a:endParaRPr>
                    </a:p>
                  </a:txBody>
                  <a:tcPr marT="45725" marB="45725" marR="91450" marL="91450"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rgbClr val="F2F2F2"/>
                    </a:solidFill>
                  </a:tcPr>
                </a:tc>
                <a:tc>
                  <a:txBody>
                    <a:bodyPr/>
                    <a:lstStyle/>
                    <a:p>
                      <a:pPr indent="0" lvl="0" marL="0" marR="0" rtl="0" algn="ctr">
                        <a:lnSpc>
                          <a:spcPct val="100000"/>
                        </a:lnSpc>
                        <a:spcBef>
                          <a:spcPts val="0"/>
                        </a:spcBef>
                        <a:spcAft>
                          <a:spcPts val="0"/>
                        </a:spcAft>
                        <a:buClr>
                          <a:srgbClr val="000000"/>
                        </a:buClr>
                        <a:buSzPts val="1600"/>
                        <a:buFont typeface="Arial"/>
                        <a:buNone/>
                      </a:pPr>
                      <a:r>
                        <a:t/>
                      </a:r>
                      <a:endParaRPr sz="1600" u="none" cap="none" strike="noStrike">
                        <a:solidFill>
                          <a:schemeClr val="dk1"/>
                        </a:solidFill>
                      </a:endParaRPr>
                    </a:p>
                  </a:txBody>
                  <a:tcPr marT="45725" marB="45725" marR="91450" marL="91450"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rgbClr val="F2F2F2"/>
                    </a:solidFill>
                  </a:tcPr>
                </a:tc>
                <a:tc>
                  <a:txBody>
                    <a:bodyPr/>
                    <a:lstStyle/>
                    <a:p>
                      <a:pPr indent="0" lvl="0" marL="0" marR="0" rtl="0" algn="ctr">
                        <a:lnSpc>
                          <a:spcPct val="100000"/>
                        </a:lnSpc>
                        <a:spcBef>
                          <a:spcPts val="0"/>
                        </a:spcBef>
                        <a:spcAft>
                          <a:spcPts val="0"/>
                        </a:spcAft>
                        <a:buClr>
                          <a:srgbClr val="000000"/>
                        </a:buClr>
                        <a:buSzPts val="1600"/>
                        <a:buFont typeface="Arial"/>
                        <a:buNone/>
                      </a:pPr>
                      <a:r>
                        <a:t/>
                      </a:r>
                      <a:endParaRPr sz="1600" u="none" cap="none" strike="noStrike">
                        <a:solidFill>
                          <a:schemeClr val="dk1"/>
                        </a:solidFill>
                      </a:endParaRPr>
                    </a:p>
                  </a:txBody>
                  <a:tcPr marT="45725" marB="45725" marR="91450" marL="91450" anchor="ctr">
                    <a:lnL cap="flat" cmpd="sng" w="9525">
                      <a:solidFill>
                        <a:schemeClr val="lt1"/>
                      </a:solidFill>
                      <a:prstDash val="solid"/>
                      <a:round/>
                      <a:headEnd len="sm" w="sm" type="none"/>
                      <a:tailEnd len="sm" w="sm" type="none"/>
                    </a:lnL>
                    <a:lnT cap="flat" cmpd="sng" w="9525">
                      <a:solidFill>
                        <a:schemeClr val="lt1"/>
                      </a:solidFill>
                      <a:prstDash val="solid"/>
                      <a:round/>
                      <a:headEnd len="sm" w="sm" type="none"/>
                      <a:tailEnd len="sm" w="sm" type="none"/>
                    </a:lnT>
                    <a:lnB cap="flat" cmpd="sng" w="9525">
                      <a:solidFill>
                        <a:schemeClr val="lt1"/>
                      </a:solidFill>
                      <a:prstDash val="solid"/>
                      <a:round/>
                      <a:headEnd len="sm" w="sm" type="none"/>
                      <a:tailEnd len="sm" w="sm" type="none"/>
                    </a:lnB>
                    <a:solidFill>
                      <a:srgbClr val="F2F2F2"/>
                    </a:solidFill>
                  </a:tcPr>
                </a:tc>
              </a:tr>
              <a:tr h="500050">
                <a:tc>
                  <a:txBody>
                    <a:bodyPr/>
                    <a:lstStyle/>
                    <a:p>
                      <a:pPr indent="0" lvl="0" marL="0" marR="0" rtl="0" algn="ctr">
                        <a:lnSpc>
                          <a:spcPct val="100000"/>
                        </a:lnSpc>
                        <a:spcBef>
                          <a:spcPts val="0"/>
                        </a:spcBef>
                        <a:spcAft>
                          <a:spcPts val="0"/>
                        </a:spcAft>
                        <a:buClr>
                          <a:srgbClr val="000000"/>
                        </a:buClr>
                        <a:buSzPts val="1600"/>
                        <a:buFont typeface="Arial"/>
                        <a:buNone/>
                      </a:pPr>
                      <a:r>
                        <a:t/>
                      </a:r>
                      <a:endParaRPr sz="1600" u="none" cap="none" strike="noStrike">
                        <a:solidFill>
                          <a:schemeClr val="dk1"/>
                        </a:solidFill>
                      </a:endParaRPr>
                    </a:p>
                  </a:txBody>
                  <a:tcPr marT="45725" marB="45725" marR="91450" marL="91450" anchor="ctr">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solidFill>
                      <a:schemeClr val="lt2"/>
                    </a:solidFill>
                  </a:tcPr>
                </a:tc>
                <a:tc>
                  <a:txBody>
                    <a:bodyPr/>
                    <a:lstStyle/>
                    <a:p>
                      <a:pPr indent="0" lvl="0" marL="0" marR="0" rtl="0" algn="ctr">
                        <a:lnSpc>
                          <a:spcPct val="100000"/>
                        </a:lnSpc>
                        <a:spcBef>
                          <a:spcPts val="0"/>
                        </a:spcBef>
                        <a:spcAft>
                          <a:spcPts val="0"/>
                        </a:spcAft>
                        <a:buClr>
                          <a:srgbClr val="000000"/>
                        </a:buClr>
                        <a:buSzPts val="1600"/>
                        <a:buFont typeface="Arial"/>
                        <a:buNone/>
                      </a:pPr>
                      <a:r>
                        <a:t/>
                      </a:r>
                      <a:endParaRPr sz="1600" u="none" cap="none" strike="noStrike">
                        <a:solidFill>
                          <a:schemeClr val="dk1"/>
                        </a:solidFill>
                      </a:endParaRPr>
                    </a:p>
                  </a:txBody>
                  <a:tcPr marT="45725" marB="45725" marR="91450" marL="91450"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solidFill>
                      <a:schemeClr val="lt2"/>
                    </a:solidFill>
                  </a:tcPr>
                </a:tc>
                <a:tc>
                  <a:txBody>
                    <a:bodyPr/>
                    <a:lstStyle/>
                    <a:p>
                      <a:pPr indent="0" lvl="0" marL="0" marR="0" rtl="0" algn="ctr">
                        <a:lnSpc>
                          <a:spcPct val="100000"/>
                        </a:lnSpc>
                        <a:spcBef>
                          <a:spcPts val="0"/>
                        </a:spcBef>
                        <a:spcAft>
                          <a:spcPts val="0"/>
                        </a:spcAft>
                        <a:buClr>
                          <a:srgbClr val="000000"/>
                        </a:buClr>
                        <a:buSzPts val="1600"/>
                        <a:buFont typeface="Arial"/>
                        <a:buNone/>
                      </a:pPr>
                      <a:r>
                        <a:t/>
                      </a:r>
                      <a:endParaRPr sz="1600" u="none" cap="none" strike="noStrike">
                        <a:solidFill>
                          <a:schemeClr val="dk1"/>
                        </a:solidFill>
                      </a:endParaRPr>
                    </a:p>
                  </a:txBody>
                  <a:tcPr marT="45725" marB="45725" marR="91450" marL="91450"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solidFill>
                      <a:schemeClr val="lt2"/>
                    </a:solidFill>
                  </a:tcPr>
                </a:tc>
                <a:tc>
                  <a:txBody>
                    <a:bodyPr/>
                    <a:lstStyle/>
                    <a:p>
                      <a:pPr indent="0" lvl="0" marL="0" marR="0" rtl="0" algn="ctr">
                        <a:lnSpc>
                          <a:spcPct val="100000"/>
                        </a:lnSpc>
                        <a:spcBef>
                          <a:spcPts val="0"/>
                        </a:spcBef>
                        <a:spcAft>
                          <a:spcPts val="0"/>
                        </a:spcAft>
                        <a:buClr>
                          <a:srgbClr val="000000"/>
                        </a:buClr>
                        <a:buSzPts val="1600"/>
                        <a:buFont typeface="Arial"/>
                        <a:buNone/>
                      </a:pPr>
                      <a:r>
                        <a:t/>
                      </a:r>
                      <a:endParaRPr sz="1600" u="none" cap="none" strike="noStrike">
                        <a:solidFill>
                          <a:schemeClr val="dk1"/>
                        </a:solidFill>
                      </a:endParaRPr>
                    </a:p>
                  </a:txBody>
                  <a:tcPr marT="45725" marB="45725" marR="91450" marL="91450"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solidFill>
                      <a:schemeClr val="lt2"/>
                    </a:solidFill>
                  </a:tcPr>
                </a:tc>
                <a:tc>
                  <a:txBody>
                    <a:bodyPr/>
                    <a:lstStyle/>
                    <a:p>
                      <a:pPr indent="0" lvl="0" marL="0" marR="0" rtl="0" algn="ctr">
                        <a:lnSpc>
                          <a:spcPct val="100000"/>
                        </a:lnSpc>
                        <a:spcBef>
                          <a:spcPts val="0"/>
                        </a:spcBef>
                        <a:spcAft>
                          <a:spcPts val="0"/>
                        </a:spcAft>
                        <a:buClr>
                          <a:srgbClr val="000000"/>
                        </a:buClr>
                        <a:buSzPts val="1600"/>
                        <a:buFont typeface="Arial"/>
                        <a:buNone/>
                      </a:pPr>
                      <a:r>
                        <a:t/>
                      </a:r>
                      <a:endParaRPr sz="1600" u="none" cap="none" strike="noStrike">
                        <a:solidFill>
                          <a:schemeClr val="dk1"/>
                        </a:solidFill>
                      </a:endParaRPr>
                    </a:p>
                  </a:txBody>
                  <a:tcPr marT="45725" marB="45725" marR="91450" marL="91450"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solidFill>
                      <a:schemeClr val="lt2"/>
                    </a:solidFill>
                  </a:tcPr>
                </a:tc>
                <a:tc>
                  <a:txBody>
                    <a:bodyPr/>
                    <a:lstStyle/>
                    <a:p>
                      <a:pPr indent="0" lvl="0" marL="0" marR="0" rtl="0" algn="ctr">
                        <a:lnSpc>
                          <a:spcPct val="100000"/>
                        </a:lnSpc>
                        <a:spcBef>
                          <a:spcPts val="0"/>
                        </a:spcBef>
                        <a:spcAft>
                          <a:spcPts val="0"/>
                        </a:spcAft>
                        <a:buClr>
                          <a:srgbClr val="000000"/>
                        </a:buClr>
                        <a:buSzPts val="1600"/>
                        <a:buFont typeface="Arial"/>
                        <a:buNone/>
                      </a:pPr>
                      <a:r>
                        <a:t/>
                      </a:r>
                      <a:endParaRPr sz="1600" u="none" cap="none" strike="noStrike">
                        <a:solidFill>
                          <a:schemeClr val="dk1"/>
                        </a:solidFill>
                      </a:endParaRPr>
                    </a:p>
                  </a:txBody>
                  <a:tcPr marT="45725" marB="45725" marR="91450" marL="91450"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solidFill>
                      <a:schemeClr val="lt2"/>
                    </a:solidFill>
                  </a:tcPr>
                </a:tc>
                <a:tc>
                  <a:txBody>
                    <a:bodyPr/>
                    <a:lstStyle/>
                    <a:p>
                      <a:pPr indent="0" lvl="0" marL="0" marR="0" rtl="0" algn="ctr">
                        <a:lnSpc>
                          <a:spcPct val="100000"/>
                        </a:lnSpc>
                        <a:spcBef>
                          <a:spcPts val="0"/>
                        </a:spcBef>
                        <a:spcAft>
                          <a:spcPts val="0"/>
                        </a:spcAft>
                        <a:buClr>
                          <a:srgbClr val="000000"/>
                        </a:buClr>
                        <a:buSzPts val="1600"/>
                        <a:buFont typeface="Arial"/>
                        <a:buNone/>
                      </a:pPr>
                      <a:r>
                        <a:t/>
                      </a:r>
                      <a:endParaRPr sz="1600" u="none" cap="none" strike="noStrike">
                        <a:solidFill>
                          <a:schemeClr val="dk1"/>
                        </a:solidFill>
                      </a:endParaRPr>
                    </a:p>
                  </a:txBody>
                  <a:tcPr marT="45725" marB="45725" marR="91450" marL="91450"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solidFill>
                      <a:schemeClr val="lt2"/>
                    </a:solidFill>
                  </a:tcPr>
                </a:tc>
                <a:tc>
                  <a:txBody>
                    <a:bodyPr/>
                    <a:lstStyle/>
                    <a:p>
                      <a:pPr indent="0" lvl="0" marL="0" marR="0" rtl="0" algn="ctr">
                        <a:lnSpc>
                          <a:spcPct val="100000"/>
                        </a:lnSpc>
                        <a:spcBef>
                          <a:spcPts val="0"/>
                        </a:spcBef>
                        <a:spcAft>
                          <a:spcPts val="0"/>
                        </a:spcAft>
                        <a:buClr>
                          <a:srgbClr val="000000"/>
                        </a:buClr>
                        <a:buSzPts val="1600"/>
                        <a:buFont typeface="Arial"/>
                        <a:buNone/>
                      </a:pPr>
                      <a:r>
                        <a:t/>
                      </a:r>
                      <a:endParaRPr sz="1600" u="none" cap="none" strike="noStrike">
                        <a:solidFill>
                          <a:schemeClr val="dk1"/>
                        </a:solidFill>
                      </a:endParaRPr>
                    </a:p>
                  </a:txBody>
                  <a:tcPr marT="45725" marB="45725" marR="91450" marL="91450"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solidFill>
                      <a:schemeClr val="lt2"/>
                    </a:solidFill>
                  </a:tcPr>
                </a:tc>
                <a:tc>
                  <a:txBody>
                    <a:bodyPr/>
                    <a:lstStyle/>
                    <a:p>
                      <a:pPr indent="0" lvl="0" marL="0" marR="0" rtl="0" algn="ctr">
                        <a:lnSpc>
                          <a:spcPct val="100000"/>
                        </a:lnSpc>
                        <a:spcBef>
                          <a:spcPts val="0"/>
                        </a:spcBef>
                        <a:spcAft>
                          <a:spcPts val="0"/>
                        </a:spcAft>
                        <a:buClr>
                          <a:srgbClr val="000000"/>
                        </a:buClr>
                        <a:buSzPts val="1600"/>
                        <a:buFont typeface="Arial"/>
                        <a:buNone/>
                      </a:pPr>
                      <a:r>
                        <a:t/>
                      </a:r>
                      <a:endParaRPr sz="1600" u="none" cap="none" strike="noStrike">
                        <a:solidFill>
                          <a:schemeClr val="dk1"/>
                        </a:solidFill>
                      </a:endParaRPr>
                    </a:p>
                  </a:txBody>
                  <a:tcPr marT="45725" marB="45725" marR="91450" marL="91450" anchor="ctr">
                    <a:lnL cap="flat" cmpd="sng" w="9525">
                      <a:solidFill>
                        <a:schemeClr val="lt1"/>
                      </a:solidFill>
                      <a:prstDash val="solid"/>
                      <a:round/>
                      <a:headEnd len="sm" w="sm" type="none"/>
                      <a:tailEnd len="sm" w="sm" type="none"/>
                    </a:lnL>
                    <a:lnR cap="flat" cmpd="sng" w="9525">
                      <a:solidFill>
                        <a:schemeClr val="lt1"/>
                      </a:solidFill>
                      <a:prstDash val="solid"/>
                      <a:round/>
                      <a:headEnd len="sm" w="sm" type="none"/>
                      <a:tailEnd len="sm" w="sm" type="none"/>
                    </a:lnR>
                    <a:lnT cap="flat" cmpd="sng" w="9525">
                      <a:solidFill>
                        <a:schemeClr val="lt1"/>
                      </a:solidFill>
                      <a:prstDash val="solid"/>
                      <a:round/>
                      <a:headEnd len="sm" w="sm" type="none"/>
                      <a:tailEnd len="sm" w="sm" type="none"/>
                    </a:lnT>
                    <a:solidFill>
                      <a:schemeClr val="lt2"/>
                    </a:solidFill>
                  </a:tcPr>
                </a:tc>
                <a:tc>
                  <a:txBody>
                    <a:bodyPr/>
                    <a:lstStyle/>
                    <a:p>
                      <a:pPr indent="0" lvl="0" marL="0" marR="0" rtl="0" algn="ctr">
                        <a:lnSpc>
                          <a:spcPct val="100000"/>
                        </a:lnSpc>
                        <a:spcBef>
                          <a:spcPts val="0"/>
                        </a:spcBef>
                        <a:spcAft>
                          <a:spcPts val="0"/>
                        </a:spcAft>
                        <a:buClr>
                          <a:srgbClr val="000000"/>
                        </a:buClr>
                        <a:buSzPts val="1600"/>
                        <a:buFont typeface="Arial"/>
                        <a:buNone/>
                      </a:pPr>
                      <a:r>
                        <a:t/>
                      </a:r>
                      <a:endParaRPr sz="1600" u="none" cap="none" strike="noStrike">
                        <a:solidFill>
                          <a:schemeClr val="dk1"/>
                        </a:solidFill>
                      </a:endParaRPr>
                    </a:p>
                  </a:txBody>
                  <a:tcPr marT="45725" marB="45725" marR="91450" marL="91450" anchor="ctr">
                    <a:lnL cap="flat" cmpd="sng" w="9525">
                      <a:solidFill>
                        <a:schemeClr val="lt1"/>
                      </a:solidFill>
                      <a:prstDash val="solid"/>
                      <a:round/>
                      <a:headEnd len="sm" w="sm" type="none"/>
                      <a:tailEnd len="sm" w="sm" type="none"/>
                    </a:lnL>
                    <a:lnT cap="flat" cmpd="sng" w="9525">
                      <a:solidFill>
                        <a:schemeClr val="lt1"/>
                      </a:solidFill>
                      <a:prstDash val="solid"/>
                      <a:round/>
                      <a:headEnd len="sm" w="sm" type="none"/>
                      <a:tailEnd len="sm" w="sm" type="none"/>
                    </a:lnT>
                    <a:solidFill>
                      <a:schemeClr val="lt2"/>
                    </a:solidFill>
                  </a:tcPr>
                </a:tc>
              </a:tr>
            </a:tbl>
          </a:graphicData>
        </a:graphic>
      </p:graphicFrame>
      <p:sp>
        <p:nvSpPr>
          <p:cNvPr descr="Icon of magnifying glass representing search. " id="411" name="Google Shape;411;p13"/>
          <p:cNvSpPr/>
          <p:nvPr/>
        </p:nvSpPr>
        <p:spPr>
          <a:xfrm>
            <a:off x="845745" y="1368977"/>
            <a:ext cx="287338" cy="285750"/>
          </a:xfrm>
          <a:custGeom>
            <a:rect b="b" l="l" r="r" t="t"/>
            <a:pathLst>
              <a:path extrusionOk="0" h="901" w="902">
                <a:moveTo>
                  <a:pt x="320" y="580"/>
                </a:moveTo>
                <a:lnTo>
                  <a:pt x="307" y="580"/>
                </a:lnTo>
                <a:lnTo>
                  <a:pt x="294" y="579"/>
                </a:lnTo>
                <a:lnTo>
                  <a:pt x="281" y="577"/>
                </a:lnTo>
                <a:lnTo>
                  <a:pt x="268" y="575"/>
                </a:lnTo>
                <a:lnTo>
                  <a:pt x="256" y="572"/>
                </a:lnTo>
                <a:lnTo>
                  <a:pt x="243" y="569"/>
                </a:lnTo>
                <a:lnTo>
                  <a:pt x="231" y="564"/>
                </a:lnTo>
                <a:lnTo>
                  <a:pt x="219" y="560"/>
                </a:lnTo>
                <a:lnTo>
                  <a:pt x="207" y="555"/>
                </a:lnTo>
                <a:lnTo>
                  <a:pt x="197" y="549"/>
                </a:lnTo>
                <a:lnTo>
                  <a:pt x="186" y="543"/>
                </a:lnTo>
                <a:lnTo>
                  <a:pt x="175" y="535"/>
                </a:lnTo>
                <a:lnTo>
                  <a:pt x="164" y="529"/>
                </a:lnTo>
                <a:lnTo>
                  <a:pt x="155" y="520"/>
                </a:lnTo>
                <a:lnTo>
                  <a:pt x="145" y="513"/>
                </a:lnTo>
                <a:lnTo>
                  <a:pt x="136" y="504"/>
                </a:lnTo>
                <a:lnTo>
                  <a:pt x="128" y="495"/>
                </a:lnTo>
                <a:lnTo>
                  <a:pt x="119" y="486"/>
                </a:lnTo>
                <a:lnTo>
                  <a:pt x="112" y="475"/>
                </a:lnTo>
                <a:lnTo>
                  <a:pt x="104" y="466"/>
                </a:lnTo>
                <a:lnTo>
                  <a:pt x="98" y="455"/>
                </a:lnTo>
                <a:lnTo>
                  <a:pt x="91" y="444"/>
                </a:lnTo>
                <a:lnTo>
                  <a:pt x="86" y="432"/>
                </a:lnTo>
                <a:lnTo>
                  <a:pt x="81" y="422"/>
                </a:lnTo>
                <a:lnTo>
                  <a:pt x="76" y="410"/>
                </a:lnTo>
                <a:lnTo>
                  <a:pt x="72" y="397"/>
                </a:lnTo>
                <a:lnTo>
                  <a:pt x="69" y="385"/>
                </a:lnTo>
                <a:lnTo>
                  <a:pt x="66" y="372"/>
                </a:lnTo>
                <a:lnTo>
                  <a:pt x="64" y="360"/>
                </a:lnTo>
                <a:lnTo>
                  <a:pt x="61" y="347"/>
                </a:lnTo>
                <a:lnTo>
                  <a:pt x="60" y="334"/>
                </a:lnTo>
                <a:lnTo>
                  <a:pt x="60" y="320"/>
                </a:lnTo>
                <a:lnTo>
                  <a:pt x="60" y="307"/>
                </a:lnTo>
                <a:lnTo>
                  <a:pt x="61" y="294"/>
                </a:lnTo>
                <a:lnTo>
                  <a:pt x="64" y="281"/>
                </a:lnTo>
                <a:lnTo>
                  <a:pt x="66" y="268"/>
                </a:lnTo>
                <a:lnTo>
                  <a:pt x="69" y="256"/>
                </a:lnTo>
                <a:lnTo>
                  <a:pt x="72" y="243"/>
                </a:lnTo>
                <a:lnTo>
                  <a:pt x="76" y="231"/>
                </a:lnTo>
                <a:lnTo>
                  <a:pt x="81" y="219"/>
                </a:lnTo>
                <a:lnTo>
                  <a:pt x="86" y="207"/>
                </a:lnTo>
                <a:lnTo>
                  <a:pt x="91" y="197"/>
                </a:lnTo>
                <a:lnTo>
                  <a:pt x="98" y="186"/>
                </a:lnTo>
                <a:lnTo>
                  <a:pt x="104" y="175"/>
                </a:lnTo>
                <a:lnTo>
                  <a:pt x="112" y="164"/>
                </a:lnTo>
                <a:lnTo>
                  <a:pt x="119" y="155"/>
                </a:lnTo>
                <a:lnTo>
                  <a:pt x="128" y="145"/>
                </a:lnTo>
                <a:lnTo>
                  <a:pt x="136" y="137"/>
                </a:lnTo>
                <a:lnTo>
                  <a:pt x="145" y="128"/>
                </a:lnTo>
                <a:lnTo>
                  <a:pt x="155" y="119"/>
                </a:lnTo>
                <a:lnTo>
                  <a:pt x="164" y="112"/>
                </a:lnTo>
                <a:lnTo>
                  <a:pt x="175" y="104"/>
                </a:lnTo>
                <a:lnTo>
                  <a:pt x="186" y="98"/>
                </a:lnTo>
                <a:lnTo>
                  <a:pt x="197" y="92"/>
                </a:lnTo>
                <a:lnTo>
                  <a:pt x="207" y="86"/>
                </a:lnTo>
                <a:lnTo>
                  <a:pt x="219" y="81"/>
                </a:lnTo>
                <a:lnTo>
                  <a:pt x="231" y="77"/>
                </a:lnTo>
                <a:lnTo>
                  <a:pt x="243" y="72"/>
                </a:lnTo>
                <a:lnTo>
                  <a:pt x="256" y="69"/>
                </a:lnTo>
                <a:lnTo>
                  <a:pt x="268" y="66"/>
                </a:lnTo>
                <a:lnTo>
                  <a:pt x="281" y="64"/>
                </a:lnTo>
                <a:lnTo>
                  <a:pt x="294" y="61"/>
                </a:lnTo>
                <a:lnTo>
                  <a:pt x="307" y="60"/>
                </a:lnTo>
                <a:lnTo>
                  <a:pt x="320" y="60"/>
                </a:lnTo>
                <a:lnTo>
                  <a:pt x="334" y="60"/>
                </a:lnTo>
                <a:lnTo>
                  <a:pt x="347" y="61"/>
                </a:lnTo>
                <a:lnTo>
                  <a:pt x="360" y="64"/>
                </a:lnTo>
                <a:lnTo>
                  <a:pt x="372" y="66"/>
                </a:lnTo>
                <a:lnTo>
                  <a:pt x="385" y="69"/>
                </a:lnTo>
                <a:lnTo>
                  <a:pt x="397" y="72"/>
                </a:lnTo>
                <a:lnTo>
                  <a:pt x="410" y="77"/>
                </a:lnTo>
                <a:lnTo>
                  <a:pt x="422" y="81"/>
                </a:lnTo>
                <a:lnTo>
                  <a:pt x="432" y="86"/>
                </a:lnTo>
                <a:lnTo>
                  <a:pt x="444" y="92"/>
                </a:lnTo>
                <a:lnTo>
                  <a:pt x="455" y="98"/>
                </a:lnTo>
                <a:lnTo>
                  <a:pt x="466" y="104"/>
                </a:lnTo>
                <a:lnTo>
                  <a:pt x="475" y="112"/>
                </a:lnTo>
                <a:lnTo>
                  <a:pt x="486" y="119"/>
                </a:lnTo>
                <a:lnTo>
                  <a:pt x="495" y="128"/>
                </a:lnTo>
                <a:lnTo>
                  <a:pt x="504" y="137"/>
                </a:lnTo>
                <a:lnTo>
                  <a:pt x="513" y="145"/>
                </a:lnTo>
                <a:lnTo>
                  <a:pt x="522" y="155"/>
                </a:lnTo>
                <a:lnTo>
                  <a:pt x="529" y="164"/>
                </a:lnTo>
                <a:lnTo>
                  <a:pt x="537" y="175"/>
                </a:lnTo>
                <a:lnTo>
                  <a:pt x="543" y="186"/>
                </a:lnTo>
                <a:lnTo>
                  <a:pt x="549" y="197"/>
                </a:lnTo>
                <a:lnTo>
                  <a:pt x="555" y="207"/>
                </a:lnTo>
                <a:lnTo>
                  <a:pt x="560" y="219"/>
                </a:lnTo>
                <a:lnTo>
                  <a:pt x="564" y="231"/>
                </a:lnTo>
                <a:lnTo>
                  <a:pt x="569" y="243"/>
                </a:lnTo>
                <a:lnTo>
                  <a:pt x="572" y="256"/>
                </a:lnTo>
                <a:lnTo>
                  <a:pt x="575" y="268"/>
                </a:lnTo>
                <a:lnTo>
                  <a:pt x="577" y="281"/>
                </a:lnTo>
                <a:lnTo>
                  <a:pt x="579" y="294"/>
                </a:lnTo>
                <a:lnTo>
                  <a:pt x="580" y="307"/>
                </a:lnTo>
                <a:lnTo>
                  <a:pt x="580" y="320"/>
                </a:lnTo>
                <a:lnTo>
                  <a:pt x="580" y="334"/>
                </a:lnTo>
                <a:lnTo>
                  <a:pt x="579" y="347"/>
                </a:lnTo>
                <a:lnTo>
                  <a:pt x="577" y="360"/>
                </a:lnTo>
                <a:lnTo>
                  <a:pt x="575" y="372"/>
                </a:lnTo>
                <a:lnTo>
                  <a:pt x="572" y="385"/>
                </a:lnTo>
                <a:lnTo>
                  <a:pt x="569" y="397"/>
                </a:lnTo>
                <a:lnTo>
                  <a:pt x="564" y="410"/>
                </a:lnTo>
                <a:lnTo>
                  <a:pt x="560" y="422"/>
                </a:lnTo>
                <a:lnTo>
                  <a:pt x="555" y="432"/>
                </a:lnTo>
                <a:lnTo>
                  <a:pt x="549" y="444"/>
                </a:lnTo>
                <a:lnTo>
                  <a:pt x="543" y="455"/>
                </a:lnTo>
                <a:lnTo>
                  <a:pt x="537" y="466"/>
                </a:lnTo>
                <a:lnTo>
                  <a:pt x="529" y="475"/>
                </a:lnTo>
                <a:lnTo>
                  <a:pt x="522" y="486"/>
                </a:lnTo>
                <a:lnTo>
                  <a:pt x="513" y="495"/>
                </a:lnTo>
                <a:lnTo>
                  <a:pt x="504" y="504"/>
                </a:lnTo>
                <a:lnTo>
                  <a:pt x="495" y="513"/>
                </a:lnTo>
                <a:lnTo>
                  <a:pt x="486" y="520"/>
                </a:lnTo>
                <a:lnTo>
                  <a:pt x="475" y="529"/>
                </a:lnTo>
                <a:lnTo>
                  <a:pt x="466" y="535"/>
                </a:lnTo>
                <a:lnTo>
                  <a:pt x="455" y="543"/>
                </a:lnTo>
                <a:lnTo>
                  <a:pt x="444" y="549"/>
                </a:lnTo>
                <a:lnTo>
                  <a:pt x="432" y="555"/>
                </a:lnTo>
                <a:lnTo>
                  <a:pt x="422" y="560"/>
                </a:lnTo>
                <a:lnTo>
                  <a:pt x="410" y="564"/>
                </a:lnTo>
                <a:lnTo>
                  <a:pt x="397" y="569"/>
                </a:lnTo>
                <a:lnTo>
                  <a:pt x="385" y="572"/>
                </a:lnTo>
                <a:lnTo>
                  <a:pt x="372" y="575"/>
                </a:lnTo>
                <a:lnTo>
                  <a:pt x="360" y="577"/>
                </a:lnTo>
                <a:lnTo>
                  <a:pt x="347" y="579"/>
                </a:lnTo>
                <a:lnTo>
                  <a:pt x="334" y="580"/>
                </a:lnTo>
                <a:lnTo>
                  <a:pt x="320" y="580"/>
                </a:lnTo>
                <a:lnTo>
                  <a:pt x="320" y="580"/>
                </a:lnTo>
                <a:close/>
                <a:moveTo>
                  <a:pt x="893" y="851"/>
                </a:moveTo>
                <a:lnTo>
                  <a:pt x="567" y="525"/>
                </a:lnTo>
                <a:lnTo>
                  <a:pt x="575" y="514"/>
                </a:lnTo>
                <a:lnTo>
                  <a:pt x="584" y="503"/>
                </a:lnTo>
                <a:lnTo>
                  <a:pt x="591" y="491"/>
                </a:lnTo>
                <a:lnTo>
                  <a:pt x="598" y="480"/>
                </a:lnTo>
                <a:lnTo>
                  <a:pt x="604" y="468"/>
                </a:lnTo>
                <a:lnTo>
                  <a:pt x="611" y="456"/>
                </a:lnTo>
                <a:lnTo>
                  <a:pt x="616" y="443"/>
                </a:lnTo>
                <a:lnTo>
                  <a:pt x="621" y="430"/>
                </a:lnTo>
                <a:lnTo>
                  <a:pt x="626" y="417"/>
                </a:lnTo>
                <a:lnTo>
                  <a:pt x="630" y="405"/>
                </a:lnTo>
                <a:lnTo>
                  <a:pt x="633" y="391"/>
                </a:lnTo>
                <a:lnTo>
                  <a:pt x="635" y="377"/>
                </a:lnTo>
                <a:lnTo>
                  <a:pt x="637" y="363"/>
                </a:lnTo>
                <a:lnTo>
                  <a:pt x="639" y="349"/>
                </a:lnTo>
                <a:lnTo>
                  <a:pt x="641" y="335"/>
                </a:lnTo>
                <a:lnTo>
                  <a:pt x="641" y="320"/>
                </a:lnTo>
                <a:lnTo>
                  <a:pt x="641" y="304"/>
                </a:lnTo>
                <a:lnTo>
                  <a:pt x="638" y="288"/>
                </a:lnTo>
                <a:lnTo>
                  <a:pt x="637" y="272"/>
                </a:lnTo>
                <a:lnTo>
                  <a:pt x="634" y="256"/>
                </a:lnTo>
                <a:lnTo>
                  <a:pt x="631" y="241"/>
                </a:lnTo>
                <a:lnTo>
                  <a:pt x="627" y="226"/>
                </a:lnTo>
                <a:lnTo>
                  <a:pt x="621" y="211"/>
                </a:lnTo>
                <a:lnTo>
                  <a:pt x="616" y="196"/>
                </a:lnTo>
                <a:lnTo>
                  <a:pt x="609" y="182"/>
                </a:lnTo>
                <a:lnTo>
                  <a:pt x="602" y="168"/>
                </a:lnTo>
                <a:lnTo>
                  <a:pt x="594" y="155"/>
                </a:lnTo>
                <a:lnTo>
                  <a:pt x="586" y="142"/>
                </a:lnTo>
                <a:lnTo>
                  <a:pt x="577" y="129"/>
                </a:lnTo>
                <a:lnTo>
                  <a:pt x="568" y="117"/>
                </a:lnTo>
                <a:lnTo>
                  <a:pt x="557" y="105"/>
                </a:lnTo>
                <a:lnTo>
                  <a:pt x="546" y="94"/>
                </a:lnTo>
                <a:lnTo>
                  <a:pt x="535" y="83"/>
                </a:lnTo>
                <a:lnTo>
                  <a:pt x="524" y="73"/>
                </a:lnTo>
                <a:lnTo>
                  <a:pt x="512" y="64"/>
                </a:lnTo>
                <a:lnTo>
                  <a:pt x="499" y="55"/>
                </a:lnTo>
                <a:lnTo>
                  <a:pt x="486" y="46"/>
                </a:lnTo>
                <a:lnTo>
                  <a:pt x="473" y="39"/>
                </a:lnTo>
                <a:lnTo>
                  <a:pt x="459" y="31"/>
                </a:lnTo>
                <a:lnTo>
                  <a:pt x="445" y="25"/>
                </a:lnTo>
                <a:lnTo>
                  <a:pt x="430" y="20"/>
                </a:lnTo>
                <a:lnTo>
                  <a:pt x="415" y="14"/>
                </a:lnTo>
                <a:lnTo>
                  <a:pt x="400" y="10"/>
                </a:lnTo>
                <a:lnTo>
                  <a:pt x="385" y="7"/>
                </a:lnTo>
                <a:lnTo>
                  <a:pt x="369" y="4"/>
                </a:lnTo>
                <a:lnTo>
                  <a:pt x="353" y="1"/>
                </a:lnTo>
                <a:lnTo>
                  <a:pt x="337" y="0"/>
                </a:lnTo>
                <a:lnTo>
                  <a:pt x="320" y="0"/>
                </a:lnTo>
                <a:lnTo>
                  <a:pt x="304" y="0"/>
                </a:lnTo>
                <a:lnTo>
                  <a:pt x="288" y="1"/>
                </a:lnTo>
                <a:lnTo>
                  <a:pt x="272" y="4"/>
                </a:lnTo>
                <a:lnTo>
                  <a:pt x="256" y="7"/>
                </a:lnTo>
                <a:lnTo>
                  <a:pt x="241" y="10"/>
                </a:lnTo>
                <a:lnTo>
                  <a:pt x="225" y="14"/>
                </a:lnTo>
                <a:lnTo>
                  <a:pt x="210" y="20"/>
                </a:lnTo>
                <a:lnTo>
                  <a:pt x="195" y="25"/>
                </a:lnTo>
                <a:lnTo>
                  <a:pt x="182" y="31"/>
                </a:lnTo>
                <a:lnTo>
                  <a:pt x="168" y="39"/>
                </a:lnTo>
                <a:lnTo>
                  <a:pt x="155" y="46"/>
                </a:lnTo>
                <a:lnTo>
                  <a:pt x="142" y="55"/>
                </a:lnTo>
                <a:lnTo>
                  <a:pt x="129" y="64"/>
                </a:lnTo>
                <a:lnTo>
                  <a:pt x="117" y="73"/>
                </a:lnTo>
                <a:lnTo>
                  <a:pt x="105" y="83"/>
                </a:lnTo>
                <a:lnTo>
                  <a:pt x="94" y="94"/>
                </a:lnTo>
                <a:lnTo>
                  <a:pt x="84" y="105"/>
                </a:lnTo>
                <a:lnTo>
                  <a:pt x="73" y="117"/>
                </a:lnTo>
                <a:lnTo>
                  <a:pt x="64" y="129"/>
                </a:lnTo>
                <a:lnTo>
                  <a:pt x="55" y="142"/>
                </a:lnTo>
                <a:lnTo>
                  <a:pt x="46" y="155"/>
                </a:lnTo>
                <a:lnTo>
                  <a:pt x="39" y="168"/>
                </a:lnTo>
                <a:lnTo>
                  <a:pt x="31" y="182"/>
                </a:lnTo>
                <a:lnTo>
                  <a:pt x="25" y="196"/>
                </a:lnTo>
                <a:lnTo>
                  <a:pt x="20" y="211"/>
                </a:lnTo>
                <a:lnTo>
                  <a:pt x="14" y="226"/>
                </a:lnTo>
                <a:lnTo>
                  <a:pt x="10" y="241"/>
                </a:lnTo>
                <a:lnTo>
                  <a:pt x="7" y="256"/>
                </a:lnTo>
                <a:lnTo>
                  <a:pt x="3" y="272"/>
                </a:lnTo>
                <a:lnTo>
                  <a:pt x="1" y="288"/>
                </a:lnTo>
                <a:lnTo>
                  <a:pt x="0" y="304"/>
                </a:lnTo>
                <a:lnTo>
                  <a:pt x="0" y="320"/>
                </a:lnTo>
                <a:lnTo>
                  <a:pt x="0" y="337"/>
                </a:lnTo>
                <a:lnTo>
                  <a:pt x="1" y="353"/>
                </a:lnTo>
                <a:lnTo>
                  <a:pt x="3" y="369"/>
                </a:lnTo>
                <a:lnTo>
                  <a:pt x="7" y="385"/>
                </a:lnTo>
                <a:lnTo>
                  <a:pt x="10" y="400"/>
                </a:lnTo>
                <a:lnTo>
                  <a:pt x="14" y="415"/>
                </a:lnTo>
                <a:lnTo>
                  <a:pt x="20" y="430"/>
                </a:lnTo>
                <a:lnTo>
                  <a:pt x="25" y="445"/>
                </a:lnTo>
                <a:lnTo>
                  <a:pt x="31" y="459"/>
                </a:lnTo>
                <a:lnTo>
                  <a:pt x="39" y="473"/>
                </a:lnTo>
                <a:lnTo>
                  <a:pt x="46" y="486"/>
                </a:lnTo>
                <a:lnTo>
                  <a:pt x="55" y="499"/>
                </a:lnTo>
                <a:lnTo>
                  <a:pt x="64" y="512"/>
                </a:lnTo>
                <a:lnTo>
                  <a:pt x="73" y="524"/>
                </a:lnTo>
                <a:lnTo>
                  <a:pt x="84" y="535"/>
                </a:lnTo>
                <a:lnTo>
                  <a:pt x="94" y="546"/>
                </a:lnTo>
                <a:lnTo>
                  <a:pt x="105" y="557"/>
                </a:lnTo>
                <a:lnTo>
                  <a:pt x="117" y="568"/>
                </a:lnTo>
                <a:lnTo>
                  <a:pt x="129" y="577"/>
                </a:lnTo>
                <a:lnTo>
                  <a:pt x="142" y="586"/>
                </a:lnTo>
                <a:lnTo>
                  <a:pt x="155" y="594"/>
                </a:lnTo>
                <a:lnTo>
                  <a:pt x="168" y="602"/>
                </a:lnTo>
                <a:lnTo>
                  <a:pt x="182" y="608"/>
                </a:lnTo>
                <a:lnTo>
                  <a:pt x="195" y="615"/>
                </a:lnTo>
                <a:lnTo>
                  <a:pt x="210" y="621"/>
                </a:lnTo>
                <a:lnTo>
                  <a:pt x="225" y="627"/>
                </a:lnTo>
                <a:lnTo>
                  <a:pt x="241" y="631"/>
                </a:lnTo>
                <a:lnTo>
                  <a:pt x="256" y="634"/>
                </a:lnTo>
                <a:lnTo>
                  <a:pt x="272" y="637"/>
                </a:lnTo>
                <a:lnTo>
                  <a:pt x="288" y="638"/>
                </a:lnTo>
                <a:lnTo>
                  <a:pt x="304" y="641"/>
                </a:lnTo>
                <a:lnTo>
                  <a:pt x="320" y="641"/>
                </a:lnTo>
                <a:lnTo>
                  <a:pt x="335" y="641"/>
                </a:lnTo>
                <a:lnTo>
                  <a:pt x="349" y="639"/>
                </a:lnTo>
                <a:lnTo>
                  <a:pt x="363" y="637"/>
                </a:lnTo>
                <a:lnTo>
                  <a:pt x="377" y="635"/>
                </a:lnTo>
                <a:lnTo>
                  <a:pt x="391" y="633"/>
                </a:lnTo>
                <a:lnTo>
                  <a:pt x="405" y="630"/>
                </a:lnTo>
                <a:lnTo>
                  <a:pt x="417" y="625"/>
                </a:lnTo>
                <a:lnTo>
                  <a:pt x="430" y="621"/>
                </a:lnTo>
                <a:lnTo>
                  <a:pt x="443" y="616"/>
                </a:lnTo>
                <a:lnTo>
                  <a:pt x="456" y="610"/>
                </a:lnTo>
                <a:lnTo>
                  <a:pt x="468" y="604"/>
                </a:lnTo>
                <a:lnTo>
                  <a:pt x="480" y="598"/>
                </a:lnTo>
                <a:lnTo>
                  <a:pt x="491" y="591"/>
                </a:lnTo>
                <a:lnTo>
                  <a:pt x="503" y="584"/>
                </a:lnTo>
                <a:lnTo>
                  <a:pt x="514" y="575"/>
                </a:lnTo>
                <a:lnTo>
                  <a:pt x="525" y="567"/>
                </a:lnTo>
                <a:lnTo>
                  <a:pt x="851" y="892"/>
                </a:lnTo>
                <a:lnTo>
                  <a:pt x="855" y="897"/>
                </a:lnTo>
                <a:lnTo>
                  <a:pt x="860" y="899"/>
                </a:lnTo>
                <a:lnTo>
                  <a:pt x="866" y="901"/>
                </a:lnTo>
                <a:lnTo>
                  <a:pt x="871" y="901"/>
                </a:lnTo>
                <a:lnTo>
                  <a:pt x="878" y="901"/>
                </a:lnTo>
                <a:lnTo>
                  <a:pt x="883" y="899"/>
                </a:lnTo>
                <a:lnTo>
                  <a:pt x="888" y="897"/>
                </a:lnTo>
                <a:lnTo>
                  <a:pt x="893" y="892"/>
                </a:lnTo>
                <a:lnTo>
                  <a:pt x="897" y="888"/>
                </a:lnTo>
                <a:lnTo>
                  <a:pt x="899" y="883"/>
                </a:lnTo>
                <a:lnTo>
                  <a:pt x="901" y="877"/>
                </a:lnTo>
                <a:lnTo>
                  <a:pt x="902" y="871"/>
                </a:lnTo>
                <a:lnTo>
                  <a:pt x="901" y="866"/>
                </a:lnTo>
                <a:lnTo>
                  <a:pt x="899" y="860"/>
                </a:lnTo>
                <a:lnTo>
                  <a:pt x="897" y="855"/>
                </a:lnTo>
                <a:lnTo>
                  <a:pt x="893" y="851"/>
                </a:lnTo>
                <a:close/>
              </a:path>
            </a:pathLst>
          </a:custGeom>
          <a:solidFill>
            <a:schemeClr val="lt1"/>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Quattrocento Sans"/>
              <a:ea typeface="Quattrocento Sans"/>
              <a:cs typeface="Quattrocento Sans"/>
              <a:sym typeface="Quattrocento Sans"/>
            </a:endParaRPr>
          </a:p>
        </p:txBody>
      </p:sp>
      <p:grpSp>
        <p:nvGrpSpPr>
          <p:cNvPr descr="Icon of paper and pen. " id="412" name="Google Shape;412;p13"/>
          <p:cNvGrpSpPr/>
          <p:nvPr/>
        </p:nvGrpSpPr>
        <p:grpSpPr>
          <a:xfrm>
            <a:off x="1989538" y="1368977"/>
            <a:ext cx="287337" cy="285750"/>
            <a:chOff x="7018338" y="4656138"/>
            <a:chExt cx="287337" cy="285750"/>
          </a:xfrm>
        </p:grpSpPr>
        <p:sp>
          <p:nvSpPr>
            <p:cNvPr id="413" name="Google Shape;413;p13"/>
            <p:cNvSpPr/>
            <p:nvPr/>
          </p:nvSpPr>
          <p:spPr>
            <a:xfrm>
              <a:off x="7018338" y="4656138"/>
              <a:ext cx="230188" cy="285750"/>
            </a:xfrm>
            <a:custGeom>
              <a:rect b="b" l="l" r="r" t="t"/>
              <a:pathLst>
                <a:path extrusionOk="0" h="903" w="723">
                  <a:moveTo>
                    <a:pt x="513" y="421"/>
                  </a:moveTo>
                  <a:lnTo>
                    <a:pt x="362" y="421"/>
                  </a:lnTo>
                  <a:lnTo>
                    <a:pt x="359" y="421"/>
                  </a:lnTo>
                  <a:lnTo>
                    <a:pt x="356" y="420"/>
                  </a:lnTo>
                  <a:lnTo>
                    <a:pt x="354" y="418"/>
                  </a:lnTo>
                  <a:lnTo>
                    <a:pt x="351" y="416"/>
                  </a:lnTo>
                  <a:lnTo>
                    <a:pt x="349" y="414"/>
                  </a:lnTo>
                  <a:lnTo>
                    <a:pt x="348" y="412"/>
                  </a:lnTo>
                  <a:lnTo>
                    <a:pt x="347" y="409"/>
                  </a:lnTo>
                  <a:lnTo>
                    <a:pt x="347" y="406"/>
                  </a:lnTo>
                  <a:lnTo>
                    <a:pt x="347" y="403"/>
                  </a:lnTo>
                  <a:lnTo>
                    <a:pt x="348" y="400"/>
                  </a:lnTo>
                  <a:lnTo>
                    <a:pt x="349" y="398"/>
                  </a:lnTo>
                  <a:lnTo>
                    <a:pt x="351" y="396"/>
                  </a:lnTo>
                  <a:lnTo>
                    <a:pt x="354" y="394"/>
                  </a:lnTo>
                  <a:lnTo>
                    <a:pt x="356" y="393"/>
                  </a:lnTo>
                  <a:lnTo>
                    <a:pt x="359" y="391"/>
                  </a:lnTo>
                  <a:lnTo>
                    <a:pt x="362" y="391"/>
                  </a:lnTo>
                  <a:lnTo>
                    <a:pt x="513" y="391"/>
                  </a:lnTo>
                  <a:lnTo>
                    <a:pt x="515" y="391"/>
                  </a:lnTo>
                  <a:lnTo>
                    <a:pt x="519" y="393"/>
                  </a:lnTo>
                  <a:lnTo>
                    <a:pt x="521" y="394"/>
                  </a:lnTo>
                  <a:lnTo>
                    <a:pt x="523" y="396"/>
                  </a:lnTo>
                  <a:lnTo>
                    <a:pt x="525" y="398"/>
                  </a:lnTo>
                  <a:lnTo>
                    <a:pt x="526" y="400"/>
                  </a:lnTo>
                  <a:lnTo>
                    <a:pt x="528" y="403"/>
                  </a:lnTo>
                  <a:lnTo>
                    <a:pt x="528" y="406"/>
                  </a:lnTo>
                  <a:lnTo>
                    <a:pt x="528" y="409"/>
                  </a:lnTo>
                  <a:lnTo>
                    <a:pt x="526" y="412"/>
                  </a:lnTo>
                  <a:lnTo>
                    <a:pt x="525" y="414"/>
                  </a:lnTo>
                  <a:lnTo>
                    <a:pt x="523" y="416"/>
                  </a:lnTo>
                  <a:lnTo>
                    <a:pt x="521" y="418"/>
                  </a:lnTo>
                  <a:lnTo>
                    <a:pt x="519" y="420"/>
                  </a:lnTo>
                  <a:lnTo>
                    <a:pt x="515" y="421"/>
                  </a:lnTo>
                  <a:lnTo>
                    <a:pt x="513" y="421"/>
                  </a:lnTo>
                  <a:close/>
                  <a:moveTo>
                    <a:pt x="513" y="572"/>
                  </a:moveTo>
                  <a:lnTo>
                    <a:pt x="362" y="572"/>
                  </a:lnTo>
                  <a:lnTo>
                    <a:pt x="359" y="571"/>
                  </a:lnTo>
                  <a:lnTo>
                    <a:pt x="356" y="571"/>
                  </a:lnTo>
                  <a:lnTo>
                    <a:pt x="354" y="569"/>
                  </a:lnTo>
                  <a:lnTo>
                    <a:pt x="351" y="568"/>
                  </a:lnTo>
                  <a:lnTo>
                    <a:pt x="349" y="565"/>
                  </a:lnTo>
                  <a:lnTo>
                    <a:pt x="348" y="563"/>
                  </a:lnTo>
                  <a:lnTo>
                    <a:pt x="347" y="560"/>
                  </a:lnTo>
                  <a:lnTo>
                    <a:pt x="347" y="556"/>
                  </a:lnTo>
                  <a:lnTo>
                    <a:pt x="347" y="554"/>
                  </a:lnTo>
                  <a:lnTo>
                    <a:pt x="348" y="551"/>
                  </a:lnTo>
                  <a:lnTo>
                    <a:pt x="349" y="548"/>
                  </a:lnTo>
                  <a:lnTo>
                    <a:pt x="351" y="546"/>
                  </a:lnTo>
                  <a:lnTo>
                    <a:pt x="354" y="544"/>
                  </a:lnTo>
                  <a:lnTo>
                    <a:pt x="356" y="543"/>
                  </a:lnTo>
                  <a:lnTo>
                    <a:pt x="359" y="542"/>
                  </a:lnTo>
                  <a:lnTo>
                    <a:pt x="362" y="542"/>
                  </a:lnTo>
                  <a:lnTo>
                    <a:pt x="513" y="542"/>
                  </a:lnTo>
                  <a:lnTo>
                    <a:pt x="515" y="542"/>
                  </a:lnTo>
                  <a:lnTo>
                    <a:pt x="519" y="543"/>
                  </a:lnTo>
                  <a:lnTo>
                    <a:pt x="521" y="544"/>
                  </a:lnTo>
                  <a:lnTo>
                    <a:pt x="523" y="546"/>
                  </a:lnTo>
                  <a:lnTo>
                    <a:pt x="525" y="548"/>
                  </a:lnTo>
                  <a:lnTo>
                    <a:pt x="526" y="551"/>
                  </a:lnTo>
                  <a:lnTo>
                    <a:pt x="528" y="554"/>
                  </a:lnTo>
                  <a:lnTo>
                    <a:pt x="528" y="556"/>
                  </a:lnTo>
                  <a:lnTo>
                    <a:pt x="528" y="560"/>
                  </a:lnTo>
                  <a:lnTo>
                    <a:pt x="526" y="563"/>
                  </a:lnTo>
                  <a:lnTo>
                    <a:pt x="525" y="565"/>
                  </a:lnTo>
                  <a:lnTo>
                    <a:pt x="523" y="568"/>
                  </a:lnTo>
                  <a:lnTo>
                    <a:pt x="521" y="569"/>
                  </a:lnTo>
                  <a:lnTo>
                    <a:pt x="519" y="571"/>
                  </a:lnTo>
                  <a:lnTo>
                    <a:pt x="515" y="571"/>
                  </a:lnTo>
                  <a:lnTo>
                    <a:pt x="513" y="572"/>
                  </a:lnTo>
                  <a:close/>
                  <a:moveTo>
                    <a:pt x="513" y="722"/>
                  </a:moveTo>
                  <a:lnTo>
                    <a:pt x="362" y="722"/>
                  </a:lnTo>
                  <a:lnTo>
                    <a:pt x="359" y="722"/>
                  </a:lnTo>
                  <a:lnTo>
                    <a:pt x="356" y="721"/>
                  </a:lnTo>
                  <a:lnTo>
                    <a:pt x="354" y="720"/>
                  </a:lnTo>
                  <a:lnTo>
                    <a:pt x="351" y="718"/>
                  </a:lnTo>
                  <a:lnTo>
                    <a:pt x="349" y="716"/>
                  </a:lnTo>
                  <a:lnTo>
                    <a:pt x="348" y="713"/>
                  </a:lnTo>
                  <a:lnTo>
                    <a:pt x="347" y="710"/>
                  </a:lnTo>
                  <a:lnTo>
                    <a:pt x="347" y="708"/>
                  </a:lnTo>
                  <a:lnTo>
                    <a:pt x="347" y="704"/>
                  </a:lnTo>
                  <a:lnTo>
                    <a:pt x="348" y="702"/>
                  </a:lnTo>
                  <a:lnTo>
                    <a:pt x="349" y="699"/>
                  </a:lnTo>
                  <a:lnTo>
                    <a:pt x="351" y="696"/>
                  </a:lnTo>
                  <a:lnTo>
                    <a:pt x="354" y="695"/>
                  </a:lnTo>
                  <a:lnTo>
                    <a:pt x="356" y="693"/>
                  </a:lnTo>
                  <a:lnTo>
                    <a:pt x="359" y="693"/>
                  </a:lnTo>
                  <a:lnTo>
                    <a:pt x="362" y="692"/>
                  </a:lnTo>
                  <a:lnTo>
                    <a:pt x="513" y="692"/>
                  </a:lnTo>
                  <a:lnTo>
                    <a:pt x="515" y="693"/>
                  </a:lnTo>
                  <a:lnTo>
                    <a:pt x="519" y="693"/>
                  </a:lnTo>
                  <a:lnTo>
                    <a:pt x="521" y="695"/>
                  </a:lnTo>
                  <a:lnTo>
                    <a:pt x="523" y="696"/>
                  </a:lnTo>
                  <a:lnTo>
                    <a:pt x="525" y="699"/>
                  </a:lnTo>
                  <a:lnTo>
                    <a:pt x="526" y="702"/>
                  </a:lnTo>
                  <a:lnTo>
                    <a:pt x="528" y="704"/>
                  </a:lnTo>
                  <a:lnTo>
                    <a:pt x="528" y="708"/>
                  </a:lnTo>
                  <a:lnTo>
                    <a:pt x="528" y="710"/>
                  </a:lnTo>
                  <a:lnTo>
                    <a:pt x="526" y="713"/>
                  </a:lnTo>
                  <a:lnTo>
                    <a:pt x="525" y="716"/>
                  </a:lnTo>
                  <a:lnTo>
                    <a:pt x="523" y="718"/>
                  </a:lnTo>
                  <a:lnTo>
                    <a:pt x="521" y="720"/>
                  </a:lnTo>
                  <a:lnTo>
                    <a:pt x="519" y="721"/>
                  </a:lnTo>
                  <a:lnTo>
                    <a:pt x="515" y="722"/>
                  </a:lnTo>
                  <a:lnTo>
                    <a:pt x="513" y="722"/>
                  </a:lnTo>
                  <a:close/>
                  <a:moveTo>
                    <a:pt x="312" y="326"/>
                  </a:moveTo>
                  <a:lnTo>
                    <a:pt x="237" y="402"/>
                  </a:lnTo>
                  <a:lnTo>
                    <a:pt x="232" y="405"/>
                  </a:lnTo>
                  <a:lnTo>
                    <a:pt x="226" y="406"/>
                  </a:lnTo>
                  <a:lnTo>
                    <a:pt x="220" y="405"/>
                  </a:lnTo>
                  <a:lnTo>
                    <a:pt x="216" y="402"/>
                  </a:lnTo>
                  <a:lnTo>
                    <a:pt x="200" y="387"/>
                  </a:lnTo>
                  <a:lnTo>
                    <a:pt x="199" y="385"/>
                  </a:lnTo>
                  <a:lnTo>
                    <a:pt x="198" y="381"/>
                  </a:lnTo>
                  <a:lnTo>
                    <a:pt x="197" y="379"/>
                  </a:lnTo>
                  <a:lnTo>
                    <a:pt x="197" y="376"/>
                  </a:lnTo>
                  <a:lnTo>
                    <a:pt x="197" y="373"/>
                  </a:lnTo>
                  <a:lnTo>
                    <a:pt x="198" y="370"/>
                  </a:lnTo>
                  <a:lnTo>
                    <a:pt x="199" y="368"/>
                  </a:lnTo>
                  <a:lnTo>
                    <a:pt x="200" y="365"/>
                  </a:lnTo>
                  <a:lnTo>
                    <a:pt x="203" y="363"/>
                  </a:lnTo>
                  <a:lnTo>
                    <a:pt x="206" y="362"/>
                  </a:lnTo>
                  <a:lnTo>
                    <a:pt x="208" y="361"/>
                  </a:lnTo>
                  <a:lnTo>
                    <a:pt x="211" y="361"/>
                  </a:lnTo>
                  <a:lnTo>
                    <a:pt x="214" y="361"/>
                  </a:lnTo>
                  <a:lnTo>
                    <a:pt x="217" y="362"/>
                  </a:lnTo>
                  <a:lnTo>
                    <a:pt x="219" y="363"/>
                  </a:lnTo>
                  <a:lnTo>
                    <a:pt x="221" y="365"/>
                  </a:lnTo>
                  <a:lnTo>
                    <a:pt x="226" y="370"/>
                  </a:lnTo>
                  <a:lnTo>
                    <a:pt x="290" y="306"/>
                  </a:lnTo>
                  <a:lnTo>
                    <a:pt x="294" y="303"/>
                  </a:lnTo>
                  <a:lnTo>
                    <a:pt x="296" y="302"/>
                  </a:lnTo>
                  <a:lnTo>
                    <a:pt x="298" y="301"/>
                  </a:lnTo>
                  <a:lnTo>
                    <a:pt x="302" y="301"/>
                  </a:lnTo>
                  <a:lnTo>
                    <a:pt x="304" y="301"/>
                  </a:lnTo>
                  <a:lnTo>
                    <a:pt x="307" y="302"/>
                  </a:lnTo>
                  <a:lnTo>
                    <a:pt x="310" y="303"/>
                  </a:lnTo>
                  <a:lnTo>
                    <a:pt x="312" y="306"/>
                  </a:lnTo>
                  <a:lnTo>
                    <a:pt x="314" y="308"/>
                  </a:lnTo>
                  <a:lnTo>
                    <a:pt x="315" y="310"/>
                  </a:lnTo>
                  <a:lnTo>
                    <a:pt x="316" y="312"/>
                  </a:lnTo>
                  <a:lnTo>
                    <a:pt x="316" y="316"/>
                  </a:lnTo>
                  <a:lnTo>
                    <a:pt x="316" y="319"/>
                  </a:lnTo>
                  <a:lnTo>
                    <a:pt x="315" y="321"/>
                  </a:lnTo>
                  <a:lnTo>
                    <a:pt x="314" y="324"/>
                  </a:lnTo>
                  <a:lnTo>
                    <a:pt x="312" y="326"/>
                  </a:lnTo>
                  <a:close/>
                  <a:moveTo>
                    <a:pt x="312" y="477"/>
                  </a:moveTo>
                  <a:lnTo>
                    <a:pt x="237" y="552"/>
                  </a:lnTo>
                  <a:lnTo>
                    <a:pt x="232" y="555"/>
                  </a:lnTo>
                  <a:lnTo>
                    <a:pt x="226" y="556"/>
                  </a:lnTo>
                  <a:lnTo>
                    <a:pt x="220" y="555"/>
                  </a:lnTo>
                  <a:lnTo>
                    <a:pt x="216" y="552"/>
                  </a:lnTo>
                  <a:lnTo>
                    <a:pt x="200" y="537"/>
                  </a:lnTo>
                  <a:lnTo>
                    <a:pt x="199" y="535"/>
                  </a:lnTo>
                  <a:lnTo>
                    <a:pt x="198" y="533"/>
                  </a:lnTo>
                  <a:lnTo>
                    <a:pt x="197" y="529"/>
                  </a:lnTo>
                  <a:lnTo>
                    <a:pt x="197" y="527"/>
                  </a:lnTo>
                  <a:lnTo>
                    <a:pt x="197" y="524"/>
                  </a:lnTo>
                  <a:lnTo>
                    <a:pt x="198" y="521"/>
                  </a:lnTo>
                  <a:lnTo>
                    <a:pt x="199" y="518"/>
                  </a:lnTo>
                  <a:lnTo>
                    <a:pt x="200" y="516"/>
                  </a:lnTo>
                  <a:lnTo>
                    <a:pt x="203" y="514"/>
                  </a:lnTo>
                  <a:lnTo>
                    <a:pt x="206" y="512"/>
                  </a:lnTo>
                  <a:lnTo>
                    <a:pt x="208" y="512"/>
                  </a:lnTo>
                  <a:lnTo>
                    <a:pt x="211" y="511"/>
                  </a:lnTo>
                  <a:lnTo>
                    <a:pt x="214" y="512"/>
                  </a:lnTo>
                  <a:lnTo>
                    <a:pt x="217" y="512"/>
                  </a:lnTo>
                  <a:lnTo>
                    <a:pt x="219" y="514"/>
                  </a:lnTo>
                  <a:lnTo>
                    <a:pt x="221" y="516"/>
                  </a:lnTo>
                  <a:lnTo>
                    <a:pt x="226" y="520"/>
                  </a:lnTo>
                  <a:lnTo>
                    <a:pt x="290" y="456"/>
                  </a:lnTo>
                  <a:lnTo>
                    <a:pt x="294" y="454"/>
                  </a:lnTo>
                  <a:lnTo>
                    <a:pt x="296" y="452"/>
                  </a:lnTo>
                  <a:lnTo>
                    <a:pt x="298" y="451"/>
                  </a:lnTo>
                  <a:lnTo>
                    <a:pt x="302" y="451"/>
                  </a:lnTo>
                  <a:lnTo>
                    <a:pt x="304" y="451"/>
                  </a:lnTo>
                  <a:lnTo>
                    <a:pt x="307" y="452"/>
                  </a:lnTo>
                  <a:lnTo>
                    <a:pt x="310" y="454"/>
                  </a:lnTo>
                  <a:lnTo>
                    <a:pt x="312" y="456"/>
                  </a:lnTo>
                  <a:lnTo>
                    <a:pt x="314" y="458"/>
                  </a:lnTo>
                  <a:lnTo>
                    <a:pt x="315" y="460"/>
                  </a:lnTo>
                  <a:lnTo>
                    <a:pt x="316" y="464"/>
                  </a:lnTo>
                  <a:lnTo>
                    <a:pt x="316" y="466"/>
                  </a:lnTo>
                  <a:lnTo>
                    <a:pt x="316" y="469"/>
                  </a:lnTo>
                  <a:lnTo>
                    <a:pt x="315" y="472"/>
                  </a:lnTo>
                  <a:lnTo>
                    <a:pt x="314" y="475"/>
                  </a:lnTo>
                  <a:lnTo>
                    <a:pt x="312" y="477"/>
                  </a:lnTo>
                  <a:close/>
                  <a:moveTo>
                    <a:pt x="164" y="236"/>
                  </a:moveTo>
                  <a:lnTo>
                    <a:pt x="162" y="237"/>
                  </a:lnTo>
                  <a:lnTo>
                    <a:pt x="158" y="238"/>
                  </a:lnTo>
                  <a:lnTo>
                    <a:pt x="157" y="238"/>
                  </a:lnTo>
                  <a:lnTo>
                    <a:pt x="155" y="238"/>
                  </a:lnTo>
                  <a:lnTo>
                    <a:pt x="153" y="239"/>
                  </a:lnTo>
                  <a:lnTo>
                    <a:pt x="151" y="239"/>
                  </a:lnTo>
                  <a:lnTo>
                    <a:pt x="151" y="180"/>
                  </a:lnTo>
                  <a:lnTo>
                    <a:pt x="217" y="180"/>
                  </a:lnTo>
                  <a:lnTo>
                    <a:pt x="214" y="188"/>
                  </a:lnTo>
                  <a:lnTo>
                    <a:pt x="208" y="197"/>
                  </a:lnTo>
                  <a:lnTo>
                    <a:pt x="203" y="205"/>
                  </a:lnTo>
                  <a:lnTo>
                    <a:pt x="197" y="212"/>
                  </a:lnTo>
                  <a:lnTo>
                    <a:pt x="190" y="220"/>
                  </a:lnTo>
                  <a:lnTo>
                    <a:pt x="182" y="225"/>
                  </a:lnTo>
                  <a:lnTo>
                    <a:pt x="173" y="231"/>
                  </a:lnTo>
                  <a:lnTo>
                    <a:pt x="164" y="236"/>
                  </a:lnTo>
                  <a:close/>
                  <a:moveTo>
                    <a:pt x="121" y="166"/>
                  </a:moveTo>
                  <a:lnTo>
                    <a:pt x="121" y="256"/>
                  </a:lnTo>
                  <a:lnTo>
                    <a:pt x="121" y="601"/>
                  </a:lnTo>
                  <a:lnTo>
                    <a:pt x="31" y="601"/>
                  </a:lnTo>
                  <a:lnTo>
                    <a:pt x="31" y="135"/>
                  </a:lnTo>
                  <a:lnTo>
                    <a:pt x="31" y="125"/>
                  </a:lnTo>
                  <a:lnTo>
                    <a:pt x="33" y="115"/>
                  </a:lnTo>
                  <a:lnTo>
                    <a:pt x="35" y="105"/>
                  </a:lnTo>
                  <a:lnTo>
                    <a:pt x="39" y="94"/>
                  </a:lnTo>
                  <a:lnTo>
                    <a:pt x="43" y="85"/>
                  </a:lnTo>
                  <a:lnTo>
                    <a:pt x="48" y="77"/>
                  </a:lnTo>
                  <a:lnTo>
                    <a:pt x="53" y="68"/>
                  </a:lnTo>
                  <a:lnTo>
                    <a:pt x="60" y="62"/>
                  </a:lnTo>
                  <a:lnTo>
                    <a:pt x="67" y="55"/>
                  </a:lnTo>
                  <a:lnTo>
                    <a:pt x="75" y="48"/>
                  </a:lnTo>
                  <a:lnTo>
                    <a:pt x="83" y="42"/>
                  </a:lnTo>
                  <a:lnTo>
                    <a:pt x="92" y="38"/>
                  </a:lnTo>
                  <a:lnTo>
                    <a:pt x="101" y="35"/>
                  </a:lnTo>
                  <a:lnTo>
                    <a:pt x="110" y="32"/>
                  </a:lnTo>
                  <a:lnTo>
                    <a:pt x="120" y="30"/>
                  </a:lnTo>
                  <a:lnTo>
                    <a:pt x="129" y="30"/>
                  </a:lnTo>
                  <a:lnTo>
                    <a:pt x="132" y="30"/>
                  </a:lnTo>
                  <a:lnTo>
                    <a:pt x="135" y="30"/>
                  </a:lnTo>
                  <a:lnTo>
                    <a:pt x="150" y="36"/>
                  </a:lnTo>
                  <a:lnTo>
                    <a:pt x="164" y="41"/>
                  </a:lnTo>
                  <a:lnTo>
                    <a:pt x="176" y="48"/>
                  </a:lnTo>
                  <a:lnTo>
                    <a:pt x="188" y="56"/>
                  </a:lnTo>
                  <a:lnTo>
                    <a:pt x="197" y="63"/>
                  </a:lnTo>
                  <a:lnTo>
                    <a:pt x="205" y="71"/>
                  </a:lnTo>
                  <a:lnTo>
                    <a:pt x="210" y="80"/>
                  </a:lnTo>
                  <a:lnTo>
                    <a:pt x="216" y="88"/>
                  </a:lnTo>
                  <a:lnTo>
                    <a:pt x="220" y="99"/>
                  </a:lnTo>
                  <a:lnTo>
                    <a:pt x="224" y="110"/>
                  </a:lnTo>
                  <a:lnTo>
                    <a:pt x="226" y="123"/>
                  </a:lnTo>
                  <a:lnTo>
                    <a:pt x="226" y="135"/>
                  </a:lnTo>
                  <a:lnTo>
                    <a:pt x="226" y="143"/>
                  </a:lnTo>
                  <a:lnTo>
                    <a:pt x="225" y="150"/>
                  </a:lnTo>
                  <a:lnTo>
                    <a:pt x="136" y="150"/>
                  </a:lnTo>
                  <a:lnTo>
                    <a:pt x="133" y="151"/>
                  </a:lnTo>
                  <a:lnTo>
                    <a:pt x="130" y="151"/>
                  </a:lnTo>
                  <a:lnTo>
                    <a:pt x="128" y="153"/>
                  </a:lnTo>
                  <a:lnTo>
                    <a:pt x="125" y="154"/>
                  </a:lnTo>
                  <a:lnTo>
                    <a:pt x="123" y="156"/>
                  </a:lnTo>
                  <a:lnTo>
                    <a:pt x="122" y="160"/>
                  </a:lnTo>
                  <a:lnTo>
                    <a:pt x="121" y="162"/>
                  </a:lnTo>
                  <a:lnTo>
                    <a:pt x="121" y="166"/>
                  </a:lnTo>
                  <a:close/>
                  <a:moveTo>
                    <a:pt x="587" y="0"/>
                  </a:moveTo>
                  <a:lnTo>
                    <a:pt x="136" y="0"/>
                  </a:lnTo>
                  <a:lnTo>
                    <a:pt x="136" y="0"/>
                  </a:lnTo>
                  <a:lnTo>
                    <a:pt x="135" y="0"/>
                  </a:lnTo>
                  <a:lnTo>
                    <a:pt x="132" y="0"/>
                  </a:lnTo>
                  <a:lnTo>
                    <a:pt x="129" y="0"/>
                  </a:lnTo>
                  <a:lnTo>
                    <a:pt x="116" y="1"/>
                  </a:lnTo>
                  <a:lnTo>
                    <a:pt x="104" y="2"/>
                  </a:lnTo>
                  <a:lnTo>
                    <a:pt x="92" y="5"/>
                  </a:lnTo>
                  <a:lnTo>
                    <a:pt x="80" y="11"/>
                  </a:lnTo>
                  <a:lnTo>
                    <a:pt x="69" y="16"/>
                  </a:lnTo>
                  <a:lnTo>
                    <a:pt x="58" y="23"/>
                  </a:lnTo>
                  <a:lnTo>
                    <a:pt x="48" y="31"/>
                  </a:lnTo>
                  <a:lnTo>
                    <a:pt x="39" y="40"/>
                  </a:lnTo>
                  <a:lnTo>
                    <a:pt x="31" y="49"/>
                  </a:lnTo>
                  <a:lnTo>
                    <a:pt x="23" y="59"/>
                  </a:lnTo>
                  <a:lnTo>
                    <a:pt x="16" y="71"/>
                  </a:lnTo>
                  <a:lnTo>
                    <a:pt x="10" y="83"/>
                  </a:lnTo>
                  <a:lnTo>
                    <a:pt x="6" y="95"/>
                  </a:lnTo>
                  <a:lnTo>
                    <a:pt x="4" y="108"/>
                  </a:lnTo>
                  <a:lnTo>
                    <a:pt x="1" y="121"/>
                  </a:lnTo>
                  <a:lnTo>
                    <a:pt x="0" y="135"/>
                  </a:lnTo>
                  <a:lnTo>
                    <a:pt x="0" y="617"/>
                  </a:lnTo>
                  <a:lnTo>
                    <a:pt x="1" y="620"/>
                  </a:lnTo>
                  <a:lnTo>
                    <a:pt x="1" y="623"/>
                  </a:lnTo>
                  <a:lnTo>
                    <a:pt x="4" y="625"/>
                  </a:lnTo>
                  <a:lnTo>
                    <a:pt x="5" y="627"/>
                  </a:lnTo>
                  <a:lnTo>
                    <a:pt x="7" y="630"/>
                  </a:lnTo>
                  <a:lnTo>
                    <a:pt x="9" y="631"/>
                  </a:lnTo>
                  <a:lnTo>
                    <a:pt x="13" y="632"/>
                  </a:lnTo>
                  <a:lnTo>
                    <a:pt x="16" y="632"/>
                  </a:lnTo>
                  <a:lnTo>
                    <a:pt x="121" y="632"/>
                  </a:lnTo>
                  <a:lnTo>
                    <a:pt x="121" y="888"/>
                  </a:lnTo>
                  <a:lnTo>
                    <a:pt x="121" y="891"/>
                  </a:lnTo>
                  <a:lnTo>
                    <a:pt x="122" y="894"/>
                  </a:lnTo>
                  <a:lnTo>
                    <a:pt x="123" y="896"/>
                  </a:lnTo>
                  <a:lnTo>
                    <a:pt x="125" y="898"/>
                  </a:lnTo>
                  <a:lnTo>
                    <a:pt x="128" y="901"/>
                  </a:lnTo>
                  <a:lnTo>
                    <a:pt x="130" y="902"/>
                  </a:lnTo>
                  <a:lnTo>
                    <a:pt x="133" y="903"/>
                  </a:lnTo>
                  <a:lnTo>
                    <a:pt x="136" y="903"/>
                  </a:lnTo>
                  <a:lnTo>
                    <a:pt x="587" y="903"/>
                  </a:lnTo>
                  <a:lnTo>
                    <a:pt x="591" y="903"/>
                  </a:lnTo>
                  <a:lnTo>
                    <a:pt x="593" y="902"/>
                  </a:lnTo>
                  <a:lnTo>
                    <a:pt x="596" y="901"/>
                  </a:lnTo>
                  <a:lnTo>
                    <a:pt x="599" y="898"/>
                  </a:lnTo>
                  <a:lnTo>
                    <a:pt x="600" y="896"/>
                  </a:lnTo>
                  <a:lnTo>
                    <a:pt x="602" y="894"/>
                  </a:lnTo>
                  <a:lnTo>
                    <a:pt x="602" y="891"/>
                  </a:lnTo>
                  <a:lnTo>
                    <a:pt x="603" y="888"/>
                  </a:lnTo>
                  <a:lnTo>
                    <a:pt x="603" y="269"/>
                  </a:lnTo>
                  <a:lnTo>
                    <a:pt x="615" y="267"/>
                  </a:lnTo>
                  <a:lnTo>
                    <a:pt x="627" y="264"/>
                  </a:lnTo>
                  <a:lnTo>
                    <a:pt x="638" y="259"/>
                  </a:lnTo>
                  <a:lnTo>
                    <a:pt x="648" y="255"/>
                  </a:lnTo>
                  <a:lnTo>
                    <a:pt x="660" y="248"/>
                  </a:lnTo>
                  <a:lnTo>
                    <a:pt x="670" y="241"/>
                  </a:lnTo>
                  <a:lnTo>
                    <a:pt x="679" y="232"/>
                  </a:lnTo>
                  <a:lnTo>
                    <a:pt x="687" y="224"/>
                  </a:lnTo>
                  <a:lnTo>
                    <a:pt x="695" y="214"/>
                  </a:lnTo>
                  <a:lnTo>
                    <a:pt x="703" y="204"/>
                  </a:lnTo>
                  <a:lnTo>
                    <a:pt x="708" y="194"/>
                  </a:lnTo>
                  <a:lnTo>
                    <a:pt x="714" y="182"/>
                  </a:lnTo>
                  <a:lnTo>
                    <a:pt x="717" y="171"/>
                  </a:lnTo>
                  <a:lnTo>
                    <a:pt x="721" y="160"/>
                  </a:lnTo>
                  <a:lnTo>
                    <a:pt x="723" y="147"/>
                  </a:lnTo>
                  <a:lnTo>
                    <a:pt x="723" y="135"/>
                  </a:lnTo>
                  <a:lnTo>
                    <a:pt x="723" y="121"/>
                  </a:lnTo>
                  <a:lnTo>
                    <a:pt x="721" y="109"/>
                  </a:lnTo>
                  <a:lnTo>
                    <a:pt x="717" y="97"/>
                  </a:lnTo>
                  <a:lnTo>
                    <a:pt x="712" y="84"/>
                  </a:lnTo>
                  <a:lnTo>
                    <a:pt x="706" y="72"/>
                  </a:lnTo>
                  <a:lnTo>
                    <a:pt x="699" y="60"/>
                  </a:lnTo>
                  <a:lnTo>
                    <a:pt x="691" y="50"/>
                  </a:lnTo>
                  <a:lnTo>
                    <a:pt x="682" y="40"/>
                  </a:lnTo>
                  <a:lnTo>
                    <a:pt x="672" y="32"/>
                  </a:lnTo>
                  <a:lnTo>
                    <a:pt x="662" y="23"/>
                  </a:lnTo>
                  <a:lnTo>
                    <a:pt x="651" y="16"/>
                  </a:lnTo>
                  <a:lnTo>
                    <a:pt x="638" y="11"/>
                  </a:lnTo>
                  <a:lnTo>
                    <a:pt x="627" y="6"/>
                  </a:lnTo>
                  <a:lnTo>
                    <a:pt x="613" y="3"/>
                  </a:lnTo>
                  <a:lnTo>
                    <a:pt x="601" y="1"/>
                  </a:lnTo>
                  <a:lnTo>
                    <a:pt x="587" y="0"/>
                  </a:lnTo>
                  <a:lnTo>
                    <a:pt x="587" y="0"/>
                  </a:lnTo>
                  <a:close/>
                </a:path>
              </a:pathLst>
            </a:custGeom>
            <a:solidFill>
              <a:schemeClr val="lt1"/>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Quattrocento Sans"/>
                <a:ea typeface="Quattrocento Sans"/>
                <a:cs typeface="Quattrocento Sans"/>
                <a:sym typeface="Quattrocento Sans"/>
              </a:endParaRPr>
            </a:p>
          </p:txBody>
        </p:sp>
        <p:sp>
          <p:nvSpPr>
            <p:cNvPr id="414" name="Google Shape;414;p13"/>
            <p:cNvSpPr/>
            <p:nvPr/>
          </p:nvSpPr>
          <p:spPr>
            <a:xfrm>
              <a:off x="7239000" y="4722813"/>
              <a:ext cx="66675" cy="128588"/>
            </a:xfrm>
            <a:custGeom>
              <a:rect b="b" l="l" r="r" t="t"/>
              <a:pathLst>
                <a:path extrusionOk="0" h="407" w="210">
                  <a:moveTo>
                    <a:pt x="135" y="0"/>
                  </a:moveTo>
                  <a:lnTo>
                    <a:pt x="123" y="1"/>
                  </a:lnTo>
                  <a:lnTo>
                    <a:pt x="111" y="3"/>
                  </a:lnTo>
                  <a:lnTo>
                    <a:pt x="101" y="8"/>
                  </a:lnTo>
                  <a:lnTo>
                    <a:pt x="91" y="14"/>
                  </a:lnTo>
                  <a:lnTo>
                    <a:pt x="82" y="21"/>
                  </a:lnTo>
                  <a:lnTo>
                    <a:pt x="74" y="29"/>
                  </a:lnTo>
                  <a:lnTo>
                    <a:pt x="67" y="37"/>
                  </a:lnTo>
                  <a:lnTo>
                    <a:pt x="63" y="45"/>
                  </a:lnTo>
                  <a:lnTo>
                    <a:pt x="50" y="47"/>
                  </a:lnTo>
                  <a:lnTo>
                    <a:pt x="39" y="52"/>
                  </a:lnTo>
                  <a:lnTo>
                    <a:pt x="33" y="54"/>
                  </a:lnTo>
                  <a:lnTo>
                    <a:pt x="28" y="57"/>
                  </a:lnTo>
                  <a:lnTo>
                    <a:pt x="23" y="61"/>
                  </a:lnTo>
                  <a:lnTo>
                    <a:pt x="19" y="65"/>
                  </a:lnTo>
                  <a:lnTo>
                    <a:pt x="14" y="70"/>
                  </a:lnTo>
                  <a:lnTo>
                    <a:pt x="11" y="75"/>
                  </a:lnTo>
                  <a:lnTo>
                    <a:pt x="7" y="81"/>
                  </a:lnTo>
                  <a:lnTo>
                    <a:pt x="4" y="88"/>
                  </a:lnTo>
                  <a:lnTo>
                    <a:pt x="2" y="95"/>
                  </a:lnTo>
                  <a:lnTo>
                    <a:pt x="1" y="102"/>
                  </a:lnTo>
                  <a:lnTo>
                    <a:pt x="0" y="110"/>
                  </a:lnTo>
                  <a:lnTo>
                    <a:pt x="0" y="119"/>
                  </a:lnTo>
                  <a:lnTo>
                    <a:pt x="0" y="393"/>
                  </a:lnTo>
                  <a:lnTo>
                    <a:pt x="0" y="395"/>
                  </a:lnTo>
                  <a:lnTo>
                    <a:pt x="1" y="398"/>
                  </a:lnTo>
                  <a:lnTo>
                    <a:pt x="2" y="401"/>
                  </a:lnTo>
                  <a:lnTo>
                    <a:pt x="3" y="403"/>
                  </a:lnTo>
                  <a:lnTo>
                    <a:pt x="5" y="405"/>
                  </a:lnTo>
                  <a:lnTo>
                    <a:pt x="9" y="406"/>
                  </a:lnTo>
                  <a:lnTo>
                    <a:pt x="11" y="407"/>
                  </a:lnTo>
                  <a:lnTo>
                    <a:pt x="14" y="407"/>
                  </a:lnTo>
                  <a:lnTo>
                    <a:pt x="18" y="407"/>
                  </a:lnTo>
                  <a:lnTo>
                    <a:pt x="20" y="406"/>
                  </a:lnTo>
                  <a:lnTo>
                    <a:pt x="22" y="405"/>
                  </a:lnTo>
                  <a:lnTo>
                    <a:pt x="24" y="403"/>
                  </a:lnTo>
                  <a:lnTo>
                    <a:pt x="27" y="401"/>
                  </a:lnTo>
                  <a:lnTo>
                    <a:pt x="28" y="398"/>
                  </a:lnTo>
                  <a:lnTo>
                    <a:pt x="29" y="395"/>
                  </a:lnTo>
                  <a:lnTo>
                    <a:pt x="29" y="393"/>
                  </a:lnTo>
                  <a:lnTo>
                    <a:pt x="29" y="119"/>
                  </a:lnTo>
                  <a:lnTo>
                    <a:pt x="30" y="110"/>
                  </a:lnTo>
                  <a:lnTo>
                    <a:pt x="31" y="101"/>
                  </a:lnTo>
                  <a:lnTo>
                    <a:pt x="35" y="95"/>
                  </a:lnTo>
                  <a:lnTo>
                    <a:pt x="38" y="89"/>
                  </a:lnTo>
                  <a:lnTo>
                    <a:pt x="42" y="84"/>
                  </a:lnTo>
                  <a:lnTo>
                    <a:pt x="48" y="81"/>
                  </a:lnTo>
                  <a:lnTo>
                    <a:pt x="54" y="78"/>
                  </a:lnTo>
                  <a:lnTo>
                    <a:pt x="59" y="76"/>
                  </a:lnTo>
                  <a:lnTo>
                    <a:pt x="59" y="331"/>
                  </a:lnTo>
                  <a:lnTo>
                    <a:pt x="210" y="331"/>
                  </a:lnTo>
                  <a:lnTo>
                    <a:pt x="210" y="60"/>
                  </a:lnTo>
                  <a:lnTo>
                    <a:pt x="210" y="55"/>
                  </a:lnTo>
                  <a:lnTo>
                    <a:pt x="209" y="49"/>
                  </a:lnTo>
                  <a:lnTo>
                    <a:pt x="206" y="45"/>
                  </a:lnTo>
                  <a:lnTo>
                    <a:pt x="203" y="39"/>
                  </a:lnTo>
                  <a:lnTo>
                    <a:pt x="196" y="29"/>
                  </a:lnTo>
                  <a:lnTo>
                    <a:pt x="186" y="20"/>
                  </a:lnTo>
                  <a:lnTo>
                    <a:pt x="175" y="12"/>
                  </a:lnTo>
                  <a:lnTo>
                    <a:pt x="162" y="5"/>
                  </a:lnTo>
                  <a:lnTo>
                    <a:pt x="155" y="3"/>
                  </a:lnTo>
                  <a:lnTo>
                    <a:pt x="149" y="1"/>
                  </a:lnTo>
                  <a:lnTo>
                    <a:pt x="142" y="0"/>
                  </a:lnTo>
                  <a:lnTo>
                    <a:pt x="135" y="0"/>
                  </a:lnTo>
                  <a:lnTo>
                    <a:pt x="135" y="0"/>
                  </a:lnTo>
                  <a:close/>
                </a:path>
              </a:pathLst>
            </a:custGeom>
            <a:solidFill>
              <a:schemeClr val="lt1"/>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Quattrocento Sans"/>
                <a:ea typeface="Quattrocento Sans"/>
                <a:cs typeface="Quattrocento Sans"/>
                <a:sym typeface="Quattrocento Sans"/>
              </a:endParaRPr>
            </a:p>
          </p:txBody>
        </p:sp>
        <p:sp>
          <p:nvSpPr>
            <p:cNvPr id="415" name="Google Shape;415;p13"/>
            <p:cNvSpPr/>
            <p:nvPr/>
          </p:nvSpPr>
          <p:spPr>
            <a:xfrm>
              <a:off x="7258050" y="4913313"/>
              <a:ext cx="47625" cy="28575"/>
            </a:xfrm>
            <a:custGeom>
              <a:rect b="b" l="l" r="r" t="t"/>
              <a:pathLst>
                <a:path extrusionOk="0" h="90" w="151">
                  <a:moveTo>
                    <a:pt x="0" y="14"/>
                  </a:moveTo>
                  <a:lnTo>
                    <a:pt x="0" y="22"/>
                  </a:lnTo>
                  <a:lnTo>
                    <a:pt x="2" y="29"/>
                  </a:lnTo>
                  <a:lnTo>
                    <a:pt x="4" y="37"/>
                  </a:lnTo>
                  <a:lnTo>
                    <a:pt x="6" y="44"/>
                  </a:lnTo>
                  <a:lnTo>
                    <a:pt x="9" y="50"/>
                  </a:lnTo>
                  <a:lnTo>
                    <a:pt x="14" y="56"/>
                  </a:lnTo>
                  <a:lnTo>
                    <a:pt x="18" y="62"/>
                  </a:lnTo>
                  <a:lnTo>
                    <a:pt x="23" y="67"/>
                  </a:lnTo>
                  <a:lnTo>
                    <a:pt x="29" y="72"/>
                  </a:lnTo>
                  <a:lnTo>
                    <a:pt x="34" y="76"/>
                  </a:lnTo>
                  <a:lnTo>
                    <a:pt x="40" y="81"/>
                  </a:lnTo>
                  <a:lnTo>
                    <a:pt x="47" y="84"/>
                  </a:lnTo>
                  <a:lnTo>
                    <a:pt x="54" y="87"/>
                  </a:lnTo>
                  <a:lnTo>
                    <a:pt x="61" y="89"/>
                  </a:lnTo>
                  <a:lnTo>
                    <a:pt x="68" y="90"/>
                  </a:lnTo>
                  <a:lnTo>
                    <a:pt x="76" y="90"/>
                  </a:lnTo>
                  <a:lnTo>
                    <a:pt x="83" y="90"/>
                  </a:lnTo>
                  <a:lnTo>
                    <a:pt x="90" y="89"/>
                  </a:lnTo>
                  <a:lnTo>
                    <a:pt x="96" y="87"/>
                  </a:lnTo>
                  <a:lnTo>
                    <a:pt x="103" y="83"/>
                  </a:lnTo>
                  <a:lnTo>
                    <a:pt x="109" y="80"/>
                  </a:lnTo>
                  <a:lnTo>
                    <a:pt x="116" y="76"/>
                  </a:lnTo>
                  <a:lnTo>
                    <a:pt x="121" y="71"/>
                  </a:lnTo>
                  <a:lnTo>
                    <a:pt x="127" y="65"/>
                  </a:lnTo>
                  <a:lnTo>
                    <a:pt x="131" y="60"/>
                  </a:lnTo>
                  <a:lnTo>
                    <a:pt x="137" y="53"/>
                  </a:lnTo>
                  <a:lnTo>
                    <a:pt x="140" y="45"/>
                  </a:lnTo>
                  <a:lnTo>
                    <a:pt x="144" y="37"/>
                  </a:lnTo>
                  <a:lnTo>
                    <a:pt x="147" y="29"/>
                  </a:lnTo>
                  <a:lnTo>
                    <a:pt x="150" y="20"/>
                  </a:lnTo>
                  <a:lnTo>
                    <a:pt x="151" y="10"/>
                  </a:lnTo>
                  <a:lnTo>
                    <a:pt x="151" y="0"/>
                  </a:lnTo>
                  <a:lnTo>
                    <a:pt x="0" y="0"/>
                  </a:lnTo>
                  <a:lnTo>
                    <a:pt x="0" y="14"/>
                  </a:lnTo>
                  <a:close/>
                </a:path>
              </a:pathLst>
            </a:custGeom>
            <a:solidFill>
              <a:schemeClr val="lt1"/>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Quattrocento Sans"/>
                <a:ea typeface="Quattrocento Sans"/>
                <a:cs typeface="Quattrocento Sans"/>
                <a:sym typeface="Quattrocento Sans"/>
              </a:endParaRPr>
            </a:p>
          </p:txBody>
        </p:sp>
        <p:sp>
          <p:nvSpPr>
            <p:cNvPr id="416" name="Google Shape;416;p13"/>
            <p:cNvSpPr/>
            <p:nvPr/>
          </p:nvSpPr>
          <p:spPr>
            <a:xfrm>
              <a:off x="7258050" y="4837113"/>
              <a:ext cx="47625" cy="66675"/>
            </a:xfrm>
            <a:prstGeom prst="rect">
              <a:avLst/>
            </a:prstGeom>
            <a:solidFill>
              <a:schemeClr val="lt1"/>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Quattrocento Sans"/>
                <a:ea typeface="Quattrocento Sans"/>
                <a:cs typeface="Quattrocento Sans"/>
                <a:sym typeface="Quattrocento Sans"/>
              </a:endParaRPr>
            </a:p>
          </p:txBody>
        </p:sp>
      </p:grpSp>
      <p:grpSp>
        <p:nvGrpSpPr>
          <p:cNvPr descr="Icon of computer monitor. " id="417" name="Google Shape;417;p13"/>
          <p:cNvGrpSpPr/>
          <p:nvPr/>
        </p:nvGrpSpPr>
        <p:grpSpPr>
          <a:xfrm>
            <a:off x="3133330" y="1382471"/>
            <a:ext cx="287338" cy="258762"/>
            <a:chOff x="879475" y="817563"/>
            <a:chExt cx="287338" cy="258762"/>
          </a:xfrm>
        </p:grpSpPr>
        <p:sp>
          <p:nvSpPr>
            <p:cNvPr id="418" name="Google Shape;418;p13"/>
            <p:cNvSpPr/>
            <p:nvPr/>
          </p:nvSpPr>
          <p:spPr>
            <a:xfrm>
              <a:off x="879475" y="817563"/>
              <a:ext cx="287338" cy="171450"/>
            </a:xfrm>
            <a:custGeom>
              <a:rect b="b" l="l" r="r" t="t"/>
              <a:pathLst>
                <a:path extrusionOk="0" h="544" w="904">
                  <a:moveTo>
                    <a:pt x="829" y="0"/>
                  </a:moveTo>
                  <a:lnTo>
                    <a:pt x="75" y="0"/>
                  </a:lnTo>
                  <a:lnTo>
                    <a:pt x="67" y="2"/>
                  </a:lnTo>
                  <a:lnTo>
                    <a:pt x="59" y="3"/>
                  </a:lnTo>
                  <a:lnTo>
                    <a:pt x="53" y="4"/>
                  </a:lnTo>
                  <a:lnTo>
                    <a:pt x="46" y="7"/>
                  </a:lnTo>
                  <a:lnTo>
                    <a:pt x="40" y="10"/>
                  </a:lnTo>
                  <a:lnTo>
                    <a:pt x="33" y="14"/>
                  </a:lnTo>
                  <a:lnTo>
                    <a:pt x="27" y="18"/>
                  </a:lnTo>
                  <a:lnTo>
                    <a:pt x="22" y="23"/>
                  </a:lnTo>
                  <a:lnTo>
                    <a:pt x="16" y="28"/>
                  </a:lnTo>
                  <a:lnTo>
                    <a:pt x="12" y="34"/>
                  </a:lnTo>
                  <a:lnTo>
                    <a:pt x="9" y="40"/>
                  </a:lnTo>
                  <a:lnTo>
                    <a:pt x="5" y="47"/>
                  </a:lnTo>
                  <a:lnTo>
                    <a:pt x="3" y="54"/>
                  </a:lnTo>
                  <a:lnTo>
                    <a:pt x="1" y="61"/>
                  </a:lnTo>
                  <a:lnTo>
                    <a:pt x="0" y="69"/>
                  </a:lnTo>
                  <a:lnTo>
                    <a:pt x="0" y="77"/>
                  </a:lnTo>
                  <a:lnTo>
                    <a:pt x="0" y="544"/>
                  </a:lnTo>
                  <a:lnTo>
                    <a:pt x="904" y="544"/>
                  </a:lnTo>
                  <a:lnTo>
                    <a:pt x="904" y="77"/>
                  </a:lnTo>
                  <a:lnTo>
                    <a:pt x="904" y="69"/>
                  </a:lnTo>
                  <a:lnTo>
                    <a:pt x="903" y="61"/>
                  </a:lnTo>
                  <a:lnTo>
                    <a:pt x="901" y="54"/>
                  </a:lnTo>
                  <a:lnTo>
                    <a:pt x="899" y="47"/>
                  </a:lnTo>
                  <a:lnTo>
                    <a:pt x="896" y="40"/>
                  </a:lnTo>
                  <a:lnTo>
                    <a:pt x="892" y="34"/>
                  </a:lnTo>
                  <a:lnTo>
                    <a:pt x="888" y="28"/>
                  </a:lnTo>
                  <a:lnTo>
                    <a:pt x="882" y="23"/>
                  </a:lnTo>
                  <a:lnTo>
                    <a:pt x="877" y="18"/>
                  </a:lnTo>
                  <a:lnTo>
                    <a:pt x="871" y="14"/>
                  </a:lnTo>
                  <a:lnTo>
                    <a:pt x="866" y="10"/>
                  </a:lnTo>
                  <a:lnTo>
                    <a:pt x="859" y="7"/>
                  </a:lnTo>
                  <a:lnTo>
                    <a:pt x="851" y="4"/>
                  </a:lnTo>
                  <a:lnTo>
                    <a:pt x="845" y="3"/>
                  </a:lnTo>
                  <a:lnTo>
                    <a:pt x="837" y="2"/>
                  </a:lnTo>
                  <a:lnTo>
                    <a:pt x="829" y="0"/>
                  </a:lnTo>
                  <a:close/>
                </a:path>
              </a:pathLst>
            </a:custGeom>
            <a:solidFill>
              <a:schemeClr val="lt1"/>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Quattrocento Sans"/>
                <a:ea typeface="Quattrocento Sans"/>
                <a:cs typeface="Quattrocento Sans"/>
                <a:sym typeface="Quattrocento Sans"/>
              </a:endParaRPr>
            </a:p>
          </p:txBody>
        </p:sp>
        <p:sp>
          <p:nvSpPr>
            <p:cNvPr id="419" name="Google Shape;419;p13"/>
            <p:cNvSpPr/>
            <p:nvPr/>
          </p:nvSpPr>
          <p:spPr>
            <a:xfrm>
              <a:off x="879475" y="1000125"/>
              <a:ext cx="287338" cy="76200"/>
            </a:xfrm>
            <a:custGeom>
              <a:rect b="b" l="l" r="r" t="t"/>
              <a:pathLst>
                <a:path extrusionOk="0" h="241" w="904">
                  <a:moveTo>
                    <a:pt x="452" y="29"/>
                  </a:moveTo>
                  <a:lnTo>
                    <a:pt x="459" y="29"/>
                  </a:lnTo>
                  <a:lnTo>
                    <a:pt x="464" y="32"/>
                  </a:lnTo>
                  <a:lnTo>
                    <a:pt x="469" y="35"/>
                  </a:lnTo>
                  <a:lnTo>
                    <a:pt x="473" y="38"/>
                  </a:lnTo>
                  <a:lnTo>
                    <a:pt x="478" y="43"/>
                  </a:lnTo>
                  <a:lnTo>
                    <a:pt x="480" y="48"/>
                  </a:lnTo>
                  <a:lnTo>
                    <a:pt x="482" y="54"/>
                  </a:lnTo>
                  <a:lnTo>
                    <a:pt x="482" y="59"/>
                  </a:lnTo>
                  <a:lnTo>
                    <a:pt x="482" y="66"/>
                  </a:lnTo>
                  <a:lnTo>
                    <a:pt x="480" y="71"/>
                  </a:lnTo>
                  <a:lnTo>
                    <a:pt x="478" y="77"/>
                  </a:lnTo>
                  <a:lnTo>
                    <a:pt x="473" y="81"/>
                  </a:lnTo>
                  <a:lnTo>
                    <a:pt x="469" y="85"/>
                  </a:lnTo>
                  <a:lnTo>
                    <a:pt x="464" y="87"/>
                  </a:lnTo>
                  <a:lnTo>
                    <a:pt x="459" y="89"/>
                  </a:lnTo>
                  <a:lnTo>
                    <a:pt x="452" y="90"/>
                  </a:lnTo>
                  <a:lnTo>
                    <a:pt x="447" y="89"/>
                  </a:lnTo>
                  <a:lnTo>
                    <a:pt x="440" y="87"/>
                  </a:lnTo>
                  <a:lnTo>
                    <a:pt x="436" y="85"/>
                  </a:lnTo>
                  <a:lnTo>
                    <a:pt x="431" y="81"/>
                  </a:lnTo>
                  <a:lnTo>
                    <a:pt x="427" y="77"/>
                  </a:lnTo>
                  <a:lnTo>
                    <a:pt x="424" y="71"/>
                  </a:lnTo>
                  <a:lnTo>
                    <a:pt x="422" y="66"/>
                  </a:lnTo>
                  <a:lnTo>
                    <a:pt x="422" y="59"/>
                  </a:lnTo>
                  <a:lnTo>
                    <a:pt x="422" y="54"/>
                  </a:lnTo>
                  <a:lnTo>
                    <a:pt x="424" y="48"/>
                  </a:lnTo>
                  <a:lnTo>
                    <a:pt x="427" y="43"/>
                  </a:lnTo>
                  <a:lnTo>
                    <a:pt x="431" y="38"/>
                  </a:lnTo>
                  <a:lnTo>
                    <a:pt x="436" y="35"/>
                  </a:lnTo>
                  <a:lnTo>
                    <a:pt x="440" y="32"/>
                  </a:lnTo>
                  <a:lnTo>
                    <a:pt x="447" y="31"/>
                  </a:lnTo>
                  <a:lnTo>
                    <a:pt x="452" y="29"/>
                  </a:lnTo>
                  <a:lnTo>
                    <a:pt x="452" y="29"/>
                  </a:lnTo>
                  <a:close/>
                  <a:moveTo>
                    <a:pt x="0" y="75"/>
                  </a:moveTo>
                  <a:lnTo>
                    <a:pt x="0" y="83"/>
                  </a:lnTo>
                  <a:lnTo>
                    <a:pt x="1" y="90"/>
                  </a:lnTo>
                  <a:lnTo>
                    <a:pt x="3" y="97"/>
                  </a:lnTo>
                  <a:lnTo>
                    <a:pt x="5" y="104"/>
                  </a:lnTo>
                  <a:lnTo>
                    <a:pt x="9" y="110"/>
                  </a:lnTo>
                  <a:lnTo>
                    <a:pt x="12" y="117"/>
                  </a:lnTo>
                  <a:lnTo>
                    <a:pt x="16" y="122"/>
                  </a:lnTo>
                  <a:lnTo>
                    <a:pt x="22" y="128"/>
                  </a:lnTo>
                  <a:lnTo>
                    <a:pt x="27" y="132"/>
                  </a:lnTo>
                  <a:lnTo>
                    <a:pt x="33" y="137"/>
                  </a:lnTo>
                  <a:lnTo>
                    <a:pt x="40" y="141"/>
                  </a:lnTo>
                  <a:lnTo>
                    <a:pt x="46" y="145"/>
                  </a:lnTo>
                  <a:lnTo>
                    <a:pt x="53" y="147"/>
                  </a:lnTo>
                  <a:lnTo>
                    <a:pt x="59" y="149"/>
                  </a:lnTo>
                  <a:lnTo>
                    <a:pt x="67" y="150"/>
                  </a:lnTo>
                  <a:lnTo>
                    <a:pt x="75" y="150"/>
                  </a:lnTo>
                  <a:lnTo>
                    <a:pt x="437" y="150"/>
                  </a:lnTo>
                  <a:lnTo>
                    <a:pt x="437" y="211"/>
                  </a:lnTo>
                  <a:lnTo>
                    <a:pt x="195" y="211"/>
                  </a:lnTo>
                  <a:lnTo>
                    <a:pt x="192" y="211"/>
                  </a:lnTo>
                  <a:lnTo>
                    <a:pt x="190" y="212"/>
                  </a:lnTo>
                  <a:lnTo>
                    <a:pt x="188" y="213"/>
                  </a:lnTo>
                  <a:lnTo>
                    <a:pt x="186" y="215"/>
                  </a:lnTo>
                  <a:lnTo>
                    <a:pt x="183" y="218"/>
                  </a:lnTo>
                  <a:lnTo>
                    <a:pt x="182" y="220"/>
                  </a:lnTo>
                  <a:lnTo>
                    <a:pt x="181" y="223"/>
                  </a:lnTo>
                  <a:lnTo>
                    <a:pt x="181" y="225"/>
                  </a:lnTo>
                  <a:lnTo>
                    <a:pt x="181" y="229"/>
                  </a:lnTo>
                  <a:lnTo>
                    <a:pt x="182" y="232"/>
                  </a:lnTo>
                  <a:lnTo>
                    <a:pt x="183" y="234"/>
                  </a:lnTo>
                  <a:lnTo>
                    <a:pt x="186" y="236"/>
                  </a:lnTo>
                  <a:lnTo>
                    <a:pt x="188" y="239"/>
                  </a:lnTo>
                  <a:lnTo>
                    <a:pt x="190" y="240"/>
                  </a:lnTo>
                  <a:lnTo>
                    <a:pt x="192" y="241"/>
                  </a:lnTo>
                  <a:lnTo>
                    <a:pt x="195" y="241"/>
                  </a:lnTo>
                  <a:lnTo>
                    <a:pt x="739" y="241"/>
                  </a:lnTo>
                  <a:lnTo>
                    <a:pt x="742" y="241"/>
                  </a:lnTo>
                  <a:lnTo>
                    <a:pt x="745" y="240"/>
                  </a:lnTo>
                  <a:lnTo>
                    <a:pt x="747" y="239"/>
                  </a:lnTo>
                  <a:lnTo>
                    <a:pt x="750" y="236"/>
                  </a:lnTo>
                  <a:lnTo>
                    <a:pt x="752" y="234"/>
                  </a:lnTo>
                  <a:lnTo>
                    <a:pt x="753" y="232"/>
                  </a:lnTo>
                  <a:lnTo>
                    <a:pt x="754" y="229"/>
                  </a:lnTo>
                  <a:lnTo>
                    <a:pt x="754" y="225"/>
                  </a:lnTo>
                  <a:lnTo>
                    <a:pt x="754" y="223"/>
                  </a:lnTo>
                  <a:lnTo>
                    <a:pt x="753" y="220"/>
                  </a:lnTo>
                  <a:lnTo>
                    <a:pt x="752" y="218"/>
                  </a:lnTo>
                  <a:lnTo>
                    <a:pt x="750" y="215"/>
                  </a:lnTo>
                  <a:lnTo>
                    <a:pt x="747" y="213"/>
                  </a:lnTo>
                  <a:lnTo>
                    <a:pt x="745" y="212"/>
                  </a:lnTo>
                  <a:lnTo>
                    <a:pt x="742" y="211"/>
                  </a:lnTo>
                  <a:lnTo>
                    <a:pt x="739" y="211"/>
                  </a:lnTo>
                  <a:lnTo>
                    <a:pt x="468" y="211"/>
                  </a:lnTo>
                  <a:lnTo>
                    <a:pt x="468" y="150"/>
                  </a:lnTo>
                  <a:lnTo>
                    <a:pt x="829" y="150"/>
                  </a:lnTo>
                  <a:lnTo>
                    <a:pt x="837" y="150"/>
                  </a:lnTo>
                  <a:lnTo>
                    <a:pt x="845" y="149"/>
                  </a:lnTo>
                  <a:lnTo>
                    <a:pt x="851" y="147"/>
                  </a:lnTo>
                  <a:lnTo>
                    <a:pt x="859" y="145"/>
                  </a:lnTo>
                  <a:lnTo>
                    <a:pt x="866" y="141"/>
                  </a:lnTo>
                  <a:lnTo>
                    <a:pt x="871" y="137"/>
                  </a:lnTo>
                  <a:lnTo>
                    <a:pt x="877" y="132"/>
                  </a:lnTo>
                  <a:lnTo>
                    <a:pt x="882" y="128"/>
                  </a:lnTo>
                  <a:lnTo>
                    <a:pt x="888" y="122"/>
                  </a:lnTo>
                  <a:lnTo>
                    <a:pt x="892" y="117"/>
                  </a:lnTo>
                  <a:lnTo>
                    <a:pt x="896" y="110"/>
                  </a:lnTo>
                  <a:lnTo>
                    <a:pt x="899" y="104"/>
                  </a:lnTo>
                  <a:lnTo>
                    <a:pt x="901" y="97"/>
                  </a:lnTo>
                  <a:lnTo>
                    <a:pt x="903" y="90"/>
                  </a:lnTo>
                  <a:lnTo>
                    <a:pt x="904" y="83"/>
                  </a:lnTo>
                  <a:lnTo>
                    <a:pt x="904" y="75"/>
                  </a:lnTo>
                  <a:lnTo>
                    <a:pt x="904" y="0"/>
                  </a:lnTo>
                  <a:lnTo>
                    <a:pt x="0" y="0"/>
                  </a:lnTo>
                  <a:lnTo>
                    <a:pt x="0" y="75"/>
                  </a:lnTo>
                  <a:close/>
                </a:path>
              </a:pathLst>
            </a:custGeom>
            <a:solidFill>
              <a:schemeClr val="lt1"/>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Quattrocento Sans"/>
                <a:ea typeface="Quattrocento Sans"/>
                <a:cs typeface="Quattrocento Sans"/>
                <a:sym typeface="Quattrocento Sans"/>
              </a:endParaRPr>
            </a:p>
          </p:txBody>
        </p:sp>
      </p:grpSp>
      <p:grpSp>
        <p:nvGrpSpPr>
          <p:cNvPr descr="Icon of computer monitors." id="420" name="Google Shape;420;p13"/>
          <p:cNvGrpSpPr/>
          <p:nvPr/>
        </p:nvGrpSpPr>
        <p:grpSpPr>
          <a:xfrm>
            <a:off x="4277123" y="1359245"/>
            <a:ext cx="287338" cy="258762"/>
            <a:chOff x="304800" y="5129213"/>
            <a:chExt cx="287338" cy="258762"/>
          </a:xfrm>
        </p:grpSpPr>
        <p:sp>
          <p:nvSpPr>
            <p:cNvPr id="421" name="Google Shape;421;p13"/>
            <p:cNvSpPr/>
            <p:nvPr/>
          </p:nvSpPr>
          <p:spPr>
            <a:xfrm>
              <a:off x="381000" y="5224463"/>
              <a:ext cx="134938" cy="38100"/>
            </a:xfrm>
            <a:custGeom>
              <a:rect b="b" l="l" r="r" t="t"/>
              <a:pathLst>
                <a:path extrusionOk="0" h="120" w="423">
                  <a:moveTo>
                    <a:pt x="176" y="120"/>
                  </a:moveTo>
                  <a:lnTo>
                    <a:pt x="247" y="120"/>
                  </a:lnTo>
                  <a:lnTo>
                    <a:pt x="252" y="108"/>
                  </a:lnTo>
                  <a:lnTo>
                    <a:pt x="260" y="97"/>
                  </a:lnTo>
                  <a:lnTo>
                    <a:pt x="269" y="86"/>
                  </a:lnTo>
                  <a:lnTo>
                    <a:pt x="280" y="77"/>
                  </a:lnTo>
                  <a:lnTo>
                    <a:pt x="291" y="71"/>
                  </a:lnTo>
                  <a:lnTo>
                    <a:pt x="304" y="65"/>
                  </a:lnTo>
                  <a:lnTo>
                    <a:pt x="311" y="63"/>
                  </a:lnTo>
                  <a:lnTo>
                    <a:pt x="318" y="62"/>
                  </a:lnTo>
                  <a:lnTo>
                    <a:pt x="325" y="61"/>
                  </a:lnTo>
                  <a:lnTo>
                    <a:pt x="332" y="61"/>
                  </a:lnTo>
                  <a:lnTo>
                    <a:pt x="423" y="61"/>
                  </a:lnTo>
                  <a:lnTo>
                    <a:pt x="423" y="31"/>
                  </a:lnTo>
                  <a:lnTo>
                    <a:pt x="423" y="22"/>
                  </a:lnTo>
                  <a:lnTo>
                    <a:pt x="420" y="14"/>
                  </a:lnTo>
                  <a:lnTo>
                    <a:pt x="418" y="8"/>
                  </a:lnTo>
                  <a:lnTo>
                    <a:pt x="415" y="0"/>
                  </a:lnTo>
                  <a:lnTo>
                    <a:pt x="363" y="0"/>
                  </a:lnTo>
                  <a:lnTo>
                    <a:pt x="61" y="0"/>
                  </a:lnTo>
                  <a:lnTo>
                    <a:pt x="9" y="0"/>
                  </a:lnTo>
                  <a:lnTo>
                    <a:pt x="6" y="8"/>
                  </a:lnTo>
                  <a:lnTo>
                    <a:pt x="2" y="14"/>
                  </a:lnTo>
                  <a:lnTo>
                    <a:pt x="1" y="22"/>
                  </a:lnTo>
                  <a:lnTo>
                    <a:pt x="0" y="31"/>
                  </a:lnTo>
                  <a:lnTo>
                    <a:pt x="0" y="61"/>
                  </a:lnTo>
                  <a:lnTo>
                    <a:pt x="91" y="61"/>
                  </a:lnTo>
                  <a:lnTo>
                    <a:pt x="99" y="61"/>
                  </a:lnTo>
                  <a:lnTo>
                    <a:pt x="105" y="62"/>
                  </a:lnTo>
                  <a:lnTo>
                    <a:pt x="112" y="63"/>
                  </a:lnTo>
                  <a:lnTo>
                    <a:pt x="120" y="65"/>
                  </a:lnTo>
                  <a:lnTo>
                    <a:pt x="132" y="71"/>
                  </a:lnTo>
                  <a:lnTo>
                    <a:pt x="144" y="77"/>
                  </a:lnTo>
                  <a:lnTo>
                    <a:pt x="154" y="86"/>
                  </a:lnTo>
                  <a:lnTo>
                    <a:pt x="163" y="97"/>
                  </a:lnTo>
                  <a:lnTo>
                    <a:pt x="170" y="108"/>
                  </a:lnTo>
                  <a:lnTo>
                    <a:pt x="176" y="120"/>
                  </a:lnTo>
                  <a:close/>
                </a:path>
              </a:pathLst>
            </a:custGeom>
            <a:solidFill>
              <a:schemeClr val="lt1"/>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Quattrocento Sans"/>
                <a:ea typeface="Quattrocento Sans"/>
                <a:cs typeface="Quattrocento Sans"/>
                <a:sym typeface="Quattrocento Sans"/>
              </a:endParaRPr>
            </a:p>
          </p:txBody>
        </p:sp>
        <p:sp>
          <p:nvSpPr>
            <p:cNvPr id="422" name="Google Shape;422;p13"/>
            <p:cNvSpPr/>
            <p:nvPr/>
          </p:nvSpPr>
          <p:spPr>
            <a:xfrm>
              <a:off x="390525" y="5129213"/>
              <a:ext cx="115888" cy="85725"/>
            </a:xfrm>
            <a:custGeom>
              <a:rect b="b" l="l" r="r" t="t"/>
              <a:pathLst>
                <a:path extrusionOk="0" h="271" w="362">
                  <a:moveTo>
                    <a:pt x="60" y="75"/>
                  </a:moveTo>
                  <a:lnTo>
                    <a:pt x="60" y="72"/>
                  </a:lnTo>
                  <a:lnTo>
                    <a:pt x="61" y="68"/>
                  </a:lnTo>
                  <a:lnTo>
                    <a:pt x="62" y="66"/>
                  </a:lnTo>
                  <a:lnTo>
                    <a:pt x="64" y="64"/>
                  </a:lnTo>
                  <a:lnTo>
                    <a:pt x="66" y="62"/>
                  </a:lnTo>
                  <a:lnTo>
                    <a:pt x="69" y="61"/>
                  </a:lnTo>
                  <a:lnTo>
                    <a:pt x="72" y="60"/>
                  </a:lnTo>
                  <a:lnTo>
                    <a:pt x="75" y="60"/>
                  </a:lnTo>
                  <a:lnTo>
                    <a:pt x="287" y="60"/>
                  </a:lnTo>
                  <a:lnTo>
                    <a:pt x="289" y="60"/>
                  </a:lnTo>
                  <a:lnTo>
                    <a:pt x="292" y="61"/>
                  </a:lnTo>
                  <a:lnTo>
                    <a:pt x="294" y="62"/>
                  </a:lnTo>
                  <a:lnTo>
                    <a:pt x="297" y="64"/>
                  </a:lnTo>
                  <a:lnTo>
                    <a:pt x="299" y="66"/>
                  </a:lnTo>
                  <a:lnTo>
                    <a:pt x="300" y="70"/>
                  </a:lnTo>
                  <a:lnTo>
                    <a:pt x="301" y="72"/>
                  </a:lnTo>
                  <a:lnTo>
                    <a:pt x="301" y="75"/>
                  </a:lnTo>
                  <a:lnTo>
                    <a:pt x="301" y="226"/>
                  </a:lnTo>
                  <a:lnTo>
                    <a:pt x="301" y="229"/>
                  </a:lnTo>
                  <a:lnTo>
                    <a:pt x="300" y="231"/>
                  </a:lnTo>
                  <a:lnTo>
                    <a:pt x="299" y="234"/>
                  </a:lnTo>
                  <a:lnTo>
                    <a:pt x="297" y="237"/>
                  </a:lnTo>
                  <a:lnTo>
                    <a:pt x="294" y="239"/>
                  </a:lnTo>
                  <a:lnTo>
                    <a:pt x="292" y="240"/>
                  </a:lnTo>
                  <a:lnTo>
                    <a:pt x="289" y="241"/>
                  </a:lnTo>
                  <a:lnTo>
                    <a:pt x="287" y="241"/>
                  </a:lnTo>
                  <a:lnTo>
                    <a:pt x="75" y="241"/>
                  </a:lnTo>
                  <a:lnTo>
                    <a:pt x="72" y="241"/>
                  </a:lnTo>
                  <a:lnTo>
                    <a:pt x="69" y="240"/>
                  </a:lnTo>
                  <a:lnTo>
                    <a:pt x="66" y="239"/>
                  </a:lnTo>
                  <a:lnTo>
                    <a:pt x="64" y="237"/>
                  </a:lnTo>
                  <a:lnTo>
                    <a:pt x="62" y="234"/>
                  </a:lnTo>
                  <a:lnTo>
                    <a:pt x="61" y="231"/>
                  </a:lnTo>
                  <a:lnTo>
                    <a:pt x="60" y="229"/>
                  </a:lnTo>
                  <a:lnTo>
                    <a:pt x="60" y="226"/>
                  </a:lnTo>
                  <a:lnTo>
                    <a:pt x="60" y="75"/>
                  </a:lnTo>
                  <a:close/>
                  <a:moveTo>
                    <a:pt x="332" y="271"/>
                  </a:moveTo>
                  <a:lnTo>
                    <a:pt x="362" y="271"/>
                  </a:lnTo>
                  <a:lnTo>
                    <a:pt x="362" y="60"/>
                  </a:lnTo>
                  <a:lnTo>
                    <a:pt x="362" y="54"/>
                  </a:lnTo>
                  <a:lnTo>
                    <a:pt x="361" y="47"/>
                  </a:lnTo>
                  <a:lnTo>
                    <a:pt x="358" y="42"/>
                  </a:lnTo>
                  <a:lnTo>
                    <a:pt x="357" y="36"/>
                  </a:lnTo>
                  <a:lnTo>
                    <a:pt x="354" y="31"/>
                  </a:lnTo>
                  <a:lnTo>
                    <a:pt x="352" y="26"/>
                  </a:lnTo>
                  <a:lnTo>
                    <a:pt x="347" y="21"/>
                  </a:lnTo>
                  <a:lnTo>
                    <a:pt x="344" y="18"/>
                  </a:lnTo>
                  <a:lnTo>
                    <a:pt x="340" y="13"/>
                  </a:lnTo>
                  <a:lnTo>
                    <a:pt x="335" y="10"/>
                  </a:lnTo>
                  <a:lnTo>
                    <a:pt x="330" y="7"/>
                  </a:lnTo>
                  <a:lnTo>
                    <a:pt x="325" y="4"/>
                  </a:lnTo>
                  <a:lnTo>
                    <a:pt x="320" y="2"/>
                  </a:lnTo>
                  <a:lnTo>
                    <a:pt x="313" y="1"/>
                  </a:lnTo>
                  <a:lnTo>
                    <a:pt x="308" y="0"/>
                  </a:lnTo>
                  <a:lnTo>
                    <a:pt x="301" y="0"/>
                  </a:lnTo>
                  <a:lnTo>
                    <a:pt x="60" y="0"/>
                  </a:lnTo>
                  <a:lnTo>
                    <a:pt x="54" y="0"/>
                  </a:lnTo>
                  <a:lnTo>
                    <a:pt x="48" y="1"/>
                  </a:lnTo>
                  <a:lnTo>
                    <a:pt x="42" y="2"/>
                  </a:lnTo>
                  <a:lnTo>
                    <a:pt x="37" y="4"/>
                  </a:lnTo>
                  <a:lnTo>
                    <a:pt x="31" y="7"/>
                  </a:lnTo>
                  <a:lnTo>
                    <a:pt x="27" y="10"/>
                  </a:lnTo>
                  <a:lnTo>
                    <a:pt x="21" y="13"/>
                  </a:lnTo>
                  <a:lnTo>
                    <a:pt x="18" y="18"/>
                  </a:lnTo>
                  <a:lnTo>
                    <a:pt x="13" y="21"/>
                  </a:lnTo>
                  <a:lnTo>
                    <a:pt x="10" y="26"/>
                  </a:lnTo>
                  <a:lnTo>
                    <a:pt x="7" y="31"/>
                  </a:lnTo>
                  <a:lnTo>
                    <a:pt x="5" y="36"/>
                  </a:lnTo>
                  <a:lnTo>
                    <a:pt x="2" y="42"/>
                  </a:lnTo>
                  <a:lnTo>
                    <a:pt x="1" y="47"/>
                  </a:lnTo>
                  <a:lnTo>
                    <a:pt x="0" y="54"/>
                  </a:lnTo>
                  <a:lnTo>
                    <a:pt x="0" y="60"/>
                  </a:lnTo>
                  <a:lnTo>
                    <a:pt x="0" y="271"/>
                  </a:lnTo>
                  <a:lnTo>
                    <a:pt x="30" y="271"/>
                  </a:lnTo>
                  <a:lnTo>
                    <a:pt x="332" y="271"/>
                  </a:lnTo>
                  <a:close/>
                </a:path>
              </a:pathLst>
            </a:custGeom>
            <a:solidFill>
              <a:schemeClr val="lt1"/>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Quattrocento Sans"/>
                <a:ea typeface="Quattrocento Sans"/>
                <a:cs typeface="Quattrocento Sans"/>
                <a:sym typeface="Quattrocento Sans"/>
              </a:endParaRPr>
            </a:p>
          </p:txBody>
        </p:sp>
        <p:sp>
          <p:nvSpPr>
            <p:cNvPr id="423" name="Google Shape;423;p13"/>
            <p:cNvSpPr/>
            <p:nvPr/>
          </p:nvSpPr>
          <p:spPr>
            <a:xfrm>
              <a:off x="457200" y="5349875"/>
              <a:ext cx="134938" cy="38100"/>
            </a:xfrm>
            <a:custGeom>
              <a:rect b="b" l="l" r="r" t="t"/>
              <a:pathLst>
                <a:path extrusionOk="0" h="121" w="423">
                  <a:moveTo>
                    <a:pt x="422" y="18"/>
                  </a:moveTo>
                  <a:lnTo>
                    <a:pt x="422" y="17"/>
                  </a:lnTo>
                  <a:lnTo>
                    <a:pt x="422" y="17"/>
                  </a:lnTo>
                  <a:lnTo>
                    <a:pt x="419" y="10"/>
                  </a:lnTo>
                  <a:lnTo>
                    <a:pt x="417" y="5"/>
                  </a:lnTo>
                  <a:lnTo>
                    <a:pt x="417" y="4"/>
                  </a:lnTo>
                  <a:lnTo>
                    <a:pt x="416" y="4"/>
                  </a:lnTo>
                  <a:lnTo>
                    <a:pt x="415" y="2"/>
                  </a:lnTo>
                  <a:lnTo>
                    <a:pt x="415" y="0"/>
                  </a:lnTo>
                  <a:lnTo>
                    <a:pt x="9" y="0"/>
                  </a:lnTo>
                  <a:lnTo>
                    <a:pt x="8" y="2"/>
                  </a:lnTo>
                  <a:lnTo>
                    <a:pt x="7" y="4"/>
                  </a:lnTo>
                  <a:lnTo>
                    <a:pt x="7" y="4"/>
                  </a:lnTo>
                  <a:lnTo>
                    <a:pt x="7" y="5"/>
                  </a:lnTo>
                  <a:lnTo>
                    <a:pt x="5" y="10"/>
                  </a:lnTo>
                  <a:lnTo>
                    <a:pt x="2" y="17"/>
                  </a:lnTo>
                  <a:lnTo>
                    <a:pt x="2" y="17"/>
                  </a:lnTo>
                  <a:lnTo>
                    <a:pt x="2" y="18"/>
                  </a:lnTo>
                  <a:lnTo>
                    <a:pt x="1" y="24"/>
                  </a:lnTo>
                  <a:lnTo>
                    <a:pt x="0" y="30"/>
                  </a:lnTo>
                  <a:lnTo>
                    <a:pt x="0" y="107"/>
                  </a:lnTo>
                  <a:lnTo>
                    <a:pt x="1" y="109"/>
                  </a:lnTo>
                  <a:lnTo>
                    <a:pt x="2" y="112"/>
                  </a:lnTo>
                  <a:lnTo>
                    <a:pt x="4" y="114"/>
                  </a:lnTo>
                  <a:lnTo>
                    <a:pt x="6" y="117"/>
                  </a:lnTo>
                  <a:lnTo>
                    <a:pt x="8" y="119"/>
                  </a:lnTo>
                  <a:lnTo>
                    <a:pt x="10" y="120"/>
                  </a:lnTo>
                  <a:lnTo>
                    <a:pt x="12" y="121"/>
                  </a:lnTo>
                  <a:lnTo>
                    <a:pt x="16" y="121"/>
                  </a:lnTo>
                  <a:lnTo>
                    <a:pt x="408" y="121"/>
                  </a:lnTo>
                  <a:lnTo>
                    <a:pt x="412" y="121"/>
                  </a:lnTo>
                  <a:lnTo>
                    <a:pt x="414" y="120"/>
                  </a:lnTo>
                  <a:lnTo>
                    <a:pt x="416" y="119"/>
                  </a:lnTo>
                  <a:lnTo>
                    <a:pt x="418" y="117"/>
                  </a:lnTo>
                  <a:lnTo>
                    <a:pt x="421" y="114"/>
                  </a:lnTo>
                  <a:lnTo>
                    <a:pt x="422" y="112"/>
                  </a:lnTo>
                  <a:lnTo>
                    <a:pt x="423" y="109"/>
                  </a:lnTo>
                  <a:lnTo>
                    <a:pt x="423" y="107"/>
                  </a:lnTo>
                  <a:lnTo>
                    <a:pt x="423" y="30"/>
                  </a:lnTo>
                  <a:lnTo>
                    <a:pt x="423" y="24"/>
                  </a:lnTo>
                  <a:lnTo>
                    <a:pt x="422" y="18"/>
                  </a:lnTo>
                  <a:close/>
                </a:path>
              </a:pathLst>
            </a:custGeom>
            <a:solidFill>
              <a:schemeClr val="lt1"/>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Quattrocento Sans"/>
                <a:ea typeface="Quattrocento Sans"/>
                <a:cs typeface="Quattrocento Sans"/>
                <a:sym typeface="Quattrocento Sans"/>
              </a:endParaRPr>
            </a:p>
          </p:txBody>
        </p:sp>
        <p:sp>
          <p:nvSpPr>
            <p:cNvPr id="424" name="Google Shape;424;p13"/>
            <p:cNvSpPr/>
            <p:nvPr/>
          </p:nvSpPr>
          <p:spPr>
            <a:xfrm>
              <a:off x="468313" y="5253038"/>
              <a:ext cx="114300" cy="87313"/>
            </a:xfrm>
            <a:custGeom>
              <a:rect b="b" l="l" r="r" t="t"/>
              <a:pathLst>
                <a:path extrusionOk="0" h="273" w="362">
                  <a:moveTo>
                    <a:pt x="302" y="76"/>
                  </a:moveTo>
                  <a:lnTo>
                    <a:pt x="302" y="227"/>
                  </a:lnTo>
                  <a:lnTo>
                    <a:pt x="301" y="231"/>
                  </a:lnTo>
                  <a:lnTo>
                    <a:pt x="301" y="233"/>
                  </a:lnTo>
                  <a:lnTo>
                    <a:pt x="299" y="235"/>
                  </a:lnTo>
                  <a:lnTo>
                    <a:pt x="298" y="237"/>
                  </a:lnTo>
                  <a:lnTo>
                    <a:pt x="296" y="239"/>
                  </a:lnTo>
                  <a:lnTo>
                    <a:pt x="292" y="241"/>
                  </a:lnTo>
                  <a:lnTo>
                    <a:pt x="290" y="242"/>
                  </a:lnTo>
                  <a:lnTo>
                    <a:pt x="287" y="242"/>
                  </a:lnTo>
                  <a:lnTo>
                    <a:pt x="75" y="242"/>
                  </a:lnTo>
                  <a:lnTo>
                    <a:pt x="72" y="242"/>
                  </a:lnTo>
                  <a:lnTo>
                    <a:pt x="70" y="241"/>
                  </a:lnTo>
                  <a:lnTo>
                    <a:pt x="67" y="239"/>
                  </a:lnTo>
                  <a:lnTo>
                    <a:pt x="64" y="237"/>
                  </a:lnTo>
                  <a:lnTo>
                    <a:pt x="63" y="235"/>
                  </a:lnTo>
                  <a:lnTo>
                    <a:pt x="61" y="233"/>
                  </a:lnTo>
                  <a:lnTo>
                    <a:pt x="61" y="231"/>
                  </a:lnTo>
                  <a:lnTo>
                    <a:pt x="60" y="227"/>
                  </a:lnTo>
                  <a:lnTo>
                    <a:pt x="60" y="76"/>
                  </a:lnTo>
                  <a:lnTo>
                    <a:pt x="61" y="73"/>
                  </a:lnTo>
                  <a:lnTo>
                    <a:pt x="61" y="70"/>
                  </a:lnTo>
                  <a:lnTo>
                    <a:pt x="63" y="68"/>
                  </a:lnTo>
                  <a:lnTo>
                    <a:pt x="64" y="66"/>
                  </a:lnTo>
                  <a:lnTo>
                    <a:pt x="67" y="64"/>
                  </a:lnTo>
                  <a:lnTo>
                    <a:pt x="70" y="62"/>
                  </a:lnTo>
                  <a:lnTo>
                    <a:pt x="72" y="61"/>
                  </a:lnTo>
                  <a:lnTo>
                    <a:pt x="75" y="61"/>
                  </a:lnTo>
                  <a:lnTo>
                    <a:pt x="287" y="61"/>
                  </a:lnTo>
                  <a:lnTo>
                    <a:pt x="290" y="61"/>
                  </a:lnTo>
                  <a:lnTo>
                    <a:pt x="292" y="62"/>
                  </a:lnTo>
                  <a:lnTo>
                    <a:pt x="296" y="64"/>
                  </a:lnTo>
                  <a:lnTo>
                    <a:pt x="298" y="66"/>
                  </a:lnTo>
                  <a:lnTo>
                    <a:pt x="299" y="68"/>
                  </a:lnTo>
                  <a:lnTo>
                    <a:pt x="301" y="70"/>
                  </a:lnTo>
                  <a:lnTo>
                    <a:pt x="301" y="73"/>
                  </a:lnTo>
                  <a:lnTo>
                    <a:pt x="302" y="76"/>
                  </a:lnTo>
                  <a:close/>
                  <a:moveTo>
                    <a:pt x="60" y="0"/>
                  </a:moveTo>
                  <a:lnTo>
                    <a:pt x="51" y="2"/>
                  </a:lnTo>
                  <a:lnTo>
                    <a:pt x="42" y="4"/>
                  </a:lnTo>
                  <a:lnTo>
                    <a:pt x="35" y="7"/>
                  </a:lnTo>
                  <a:lnTo>
                    <a:pt x="27" y="12"/>
                  </a:lnTo>
                  <a:lnTo>
                    <a:pt x="22" y="15"/>
                  </a:lnTo>
                  <a:lnTo>
                    <a:pt x="18" y="18"/>
                  </a:lnTo>
                  <a:lnTo>
                    <a:pt x="10" y="27"/>
                  </a:lnTo>
                  <a:lnTo>
                    <a:pt x="5" y="38"/>
                  </a:lnTo>
                  <a:lnTo>
                    <a:pt x="2" y="44"/>
                  </a:lnTo>
                  <a:lnTo>
                    <a:pt x="1" y="49"/>
                  </a:lnTo>
                  <a:lnTo>
                    <a:pt x="0" y="55"/>
                  </a:lnTo>
                  <a:lnTo>
                    <a:pt x="0" y="61"/>
                  </a:lnTo>
                  <a:lnTo>
                    <a:pt x="0" y="273"/>
                  </a:lnTo>
                  <a:lnTo>
                    <a:pt x="362" y="273"/>
                  </a:lnTo>
                  <a:lnTo>
                    <a:pt x="362" y="61"/>
                  </a:lnTo>
                  <a:lnTo>
                    <a:pt x="362" y="55"/>
                  </a:lnTo>
                  <a:lnTo>
                    <a:pt x="361" y="49"/>
                  </a:lnTo>
                  <a:lnTo>
                    <a:pt x="360" y="44"/>
                  </a:lnTo>
                  <a:lnTo>
                    <a:pt x="358" y="38"/>
                  </a:lnTo>
                  <a:lnTo>
                    <a:pt x="352" y="27"/>
                  </a:lnTo>
                  <a:lnTo>
                    <a:pt x="344" y="18"/>
                  </a:lnTo>
                  <a:lnTo>
                    <a:pt x="340" y="15"/>
                  </a:lnTo>
                  <a:lnTo>
                    <a:pt x="335" y="12"/>
                  </a:lnTo>
                  <a:lnTo>
                    <a:pt x="328" y="7"/>
                  </a:lnTo>
                  <a:lnTo>
                    <a:pt x="320" y="4"/>
                  </a:lnTo>
                  <a:lnTo>
                    <a:pt x="311" y="2"/>
                  </a:lnTo>
                  <a:lnTo>
                    <a:pt x="302" y="0"/>
                  </a:lnTo>
                  <a:lnTo>
                    <a:pt x="121" y="0"/>
                  </a:lnTo>
                  <a:lnTo>
                    <a:pt x="60" y="0"/>
                  </a:lnTo>
                  <a:close/>
                </a:path>
              </a:pathLst>
            </a:custGeom>
            <a:solidFill>
              <a:schemeClr val="lt1"/>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Quattrocento Sans"/>
                <a:ea typeface="Quattrocento Sans"/>
                <a:cs typeface="Quattrocento Sans"/>
                <a:sym typeface="Quattrocento Sans"/>
              </a:endParaRPr>
            </a:p>
          </p:txBody>
        </p:sp>
        <p:sp>
          <p:nvSpPr>
            <p:cNvPr id="425" name="Google Shape;425;p13"/>
            <p:cNvSpPr/>
            <p:nvPr/>
          </p:nvSpPr>
          <p:spPr>
            <a:xfrm>
              <a:off x="314325" y="5253038"/>
              <a:ext cx="115888" cy="87313"/>
            </a:xfrm>
            <a:custGeom>
              <a:rect b="b" l="l" r="r" t="t"/>
              <a:pathLst>
                <a:path extrusionOk="0" h="273" w="363">
                  <a:moveTo>
                    <a:pt x="302" y="227"/>
                  </a:moveTo>
                  <a:lnTo>
                    <a:pt x="302" y="231"/>
                  </a:lnTo>
                  <a:lnTo>
                    <a:pt x="301" y="233"/>
                  </a:lnTo>
                  <a:lnTo>
                    <a:pt x="300" y="235"/>
                  </a:lnTo>
                  <a:lnTo>
                    <a:pt x="297" y="237"/>
                  </a:lnTo>
                  <a:lnTo>
                    <a:pt x="295" y="239"/>
                  </a:lnTo>
                  <a:lnTo>
                    <a:pt x="293" y="241"/>
                  </a:lnTo>
                  <a:lnTo>
                    <a:pt x="290" y="242"/>
                  </a:lnTo>
                  <a:lnTo>
                    <a:pt x="286" y="242"/>
                  </a:lnTo>
                  <a:lnTo>
                    <a:pt x="75" y="242"/>
                  </a:lnTo>
                  <a:lnTo>
                    <a:pt x="73" y="242"/>
                  </a:lnTo>
                  <a:lnTo>
                    <a:pt x="70" y="241"/>
                  </a:lnTo>
                  <a:lnTo>
                    <a:pt x="67" y="239"/>
                  </a:lnTo>
                  <a:lnTo>
                    <a:pt x="65" y="237"/>
                  </a:lnTo>
                  <a:lnTo>
                    <a:pt x="63" y="235"/>
                  </a:lnTo>
                  <a:lnTo>
                    <a:pt x="62" y="233"/>
                  </a:lnTo>
                  <a:lnTo>
                    <a:pt x="61" y="231"/>
                  </a:lnTo>
                  <a:lnTo>
                    <a:pt x="61" y="227"/>
                  </a:lnTo>
                  <a:lnTo>
                    <a:pt x="61" y="76"/>
                  </a:lnTo>
                  <a:lnTo>
                    <a:pt x="61" y="73"/>
                  </a:lnTo>
                  <a:lnTo>
                    <a:pt x="62" y="70"/>
                  </a:lnTo>
                  <a:lnTo>
                    <a:pt x="63" y="68"/>
                  </a:lnTo>
                  <a:lnTo>
                    <a:pt x="65" y="66"/>
                  </a:lnTo>
                  <a:lnTo>
                    <a:pt x="67" y="64"/>
                  </a:lnTo>
                  <a:lnTo>
                    <a:pt x="70" y="62"/>
                  </a:lnTo>
                  <a:lnTo>
                    <a:pt x="73" y="61"/>
                  </a:lnTo>
                  <a:lnTo>
                    <a:pt x="75" y="61"/>
                  </a:lnTo>
                  <a:lnTo>
                    <a:pt x="286" y="61"/>
                  </a:lnTo>
                  <a:lnTo>
                    <a:pt x="290" y="61"/>
                  </a:lnTo>
                  <a:lnTo>
                    <a:pt x="293" y="62"/>
                  </a:lnTo>
                  <a:lnTo>
                    <a:pt x="295" y="64"/>
                  </a:lnTo>
                  <a:lnTo>
                    <a:pt x="297" y="66"/>
                  </a:lnTo>
                  <a:lnTo>
                    <a:pt x="300" y="68"/>
                  </a:lnTo>
                  <a:lnTo>
                    <a:pt x="301" y="70"/>
                  </a:lnTo>
                  <a:lnTo>
                    <a:pt x="302" y="73"/>
                  </a:lnTo>
                  <a:lnTo>
                    <a:pt x="302" y="76"/>
                  </a:lnTo>
                  <a:lnTo>
                    <a:pt x="302" y="227"/>
                  </a:lnTo>
                  <a:close/>
                  <a:moveTo>
                    <a:pt x="363" y="61"/>
                  </a:moveTo>
                  <a:lnTo>
                    <a:pt x="362" y="55"/>
                  </a:lnTo>
                  <a:lnTo>
                    <a:pt x="362" y="49"/>
                  </a:lnTo>
                  <a:lnTo>
                    <a:pt x="359" y="44"/>
                  </a:lnTo>
                  <a:lnTo>
                    <a:pt x="357" y="38"/>
                  </a:lnTo>
                  <a:lnTo>
                    <a:pt x="352" y="27"/>
                  </a:lnTo>
                  <a:lnTo>
                    <a:pt x="345" y="18"/>
                  </a:lnTo>
                  <a:lnTo>
                    <a:pt x="341" y="15"/>
                  </a:lnTo>
                  <a:lnTo>
                    <a:pt x="336" y="12"/>
                  </a:lnTo>
                  <a:lnTo>
                    <a:pt x="328" y="7"/>
                  </a:lnTo>
                  <a:lnTo>
                    <a:pt x="320" y="4"/>
                  </a:lnTo>
                  <a:lnTo>
                    <a:pt x="311" y="2"/>
                  </a:lnTo>
                  <a:lnTo>
                    <a:pt x="302" y="0"/>
                  </a:lnTo>
                  <a:lnTo>
                    <a:pt x="242" y="0"/>
                  </a:lnTo>
                  <a:lnTo>
                    <a:pt x="61" y="0"/>
                  </a:lnTo>
                  <a:lnTo>
                    <a:pt x="52" y="2"/>
                  </a:lnTo>
                  <a:lnTo>
                    <a:pt x="43" y="4"/>
                  </a:lnTo>
                  <a:lnTo>
                    <a:pt x="34" y="7"/>
                  </a:lnTo>
                  <a:lnTo>
                    <a:pt x="26" y="12"/>
                  </a:lnTo>
                  <a:lnTo>
                    <a:pt x="22" y="15"/>
                  </a:lnTo>
                  <a:lnTo>
                    <a:pt x="18" y="18"/>
                  </a:lnTo>
                  <a:lnTo>
                    <a:pt x="11" y="27"/>
                  </a:lnTo>
                  <a:lnTo>
                    <a:pt x="5" y="38"/>
                  </a:lnTo>
                  <a:lnTo>
                    <a:pt x="3" y="44"/>
                  </a:lnTo>
                  <a:lnTo>
                    <a:pt x="1" y="49"/>
                  </a:lnTo>
                  <a:lnTo>
                    <a:pt x="1" y="55"/>
                  </a:lnTo>
                  <a:lnTo>
                    <a:pt x="0" y="61"/>
                  </a:lnTo>
                  <a:lnTo>
                    <a:pt x="0" y="273"/>
                  </a:lnTo>
                  <a:lnTo>
                    <a:pt x="363" y="273"/>
                  </a:lnTo>
                  <a:lnTo>
                    <a:pt x="363" y="61"/>
                  </a:lnTo>
                  <a:close/>
                </a:path>
              </a:pathLst>
            </a:custGeom>
            <a:solidFill>
              <a:schemeClr val="lt1"/>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Quattrocento Sans"/>
                <a:ea typeface="Quattrocento Sans"/>
                <a:cs typeface="Quattrocento Sans"/>
                <a:sym typeface="Quattrocento Sans"/>
              </a:endParaRPr>
            </a:p>
          </p:txBody>
        </p:sp>
        <p:sp>
          <p:nvSpPr>
            <p:cNvPr id="426" name="Google Shape;426;p13"/>
            <p:cNvSpPr/>
            <p:nvPr/>
          </p:nvSpPr>
          <p:spPr>
            <a:xfrm>
              <a:off x="304800" y="5349875"/>
              <a:ext cx="134938" cy="38100"/>
            </a:xfrm>
            <a:custGeom>
              <a:rect b="b" l="l" r="r" t="t"/>
              <a:pathLst>
                <a:path extrusionOk="0" h="121" w="423">
                  <a:moveTo>
                    <a:pt x="420" y="16"/>
                  </a:moveTo>
                  <a:lnTo>
                    <a:pt x="419" y="10"/>
                  </a:lnTo>
                  <a:lnTo>
                    <a:pt x="416" y="5"/>
                  </a:lnTo>
                  <a:lnTo>
                    <a:pt x="416" y="4"/>
                  </a:lnTo>
                  <a:lnTo>
                    <a:pt x="416" y="4"/>
                  </a:lnTo>
                  <a:lnTo>
                    <a:pt x="415" y="2"/>
                  </a:lnTo>
                  <a:lnTo>
                    <a:pt x="414" y="0"/>
                  </a:lnTo>
                  <a:lnTo>
                    <a:pt x="9" y="0"/>
                  </a:lnTo>
                  <a:lnTo>
                    <a:pt x="8" y="2"/>
                  </a:lnTo>
                  <a:lnTo>
                    <a:pt x="7" y="4"/>
                  </a:lnTo>
                  <a:lnTo>
                    <a:pt x="7" y="4"/>
                  </a:lnTo>
                  <a:lnTo>
                    <a:pt x="7" y="5"/>
                  </a:lnTo>
                  <a:lnTo>
                    <a:pt x="3" y="10"/>
                  </a:lnTo>
                  <a:lnTo>
                    <a:pt x="2" y="17"/>
                  </a:lnTo>
                  <a:lnTo>
                    <a:pt x="2" y="17"/>
                  </a:lnTo>
                  <a:lnTo>
                    <a:pt x="1" y="18"/>
                  </a:lnTo>
                  <a:lnTo>
                    <a:pt x="0" y="24"/>
                  </a:lnTo>
                  <a:lnTo>
                    <a:pt x="0" y="30"/>
                  </a:lnTo>
                  <a:lnTo>
                    <a:pt x="0" y="107"/>
                  </a:lnTo>
                  <a:lnTo>
                    <a:pt x="0" y="109"/>
                  </a:lnTo>
                  <a:lnTo>
                    <a:pt x="1" y="112"/>
                  </a:lnTo>
                  <a:lnTo>
                    <a:pt x="2" y="114"/>
                  </a:lnTo>
                  <a:lnTo>
                    <a:pt x="4" y="117"/>
                  </a:lnTo>
                  <a:lnTo>
                    <a:pt x="7" y="119"/>
                  </a:lnTo>
                  <a:lnTo>
                    <a:pt x="9" y="120"/>
                  </a:lnTo>
                  <a:lnTo>
                    <a:pt x="12" y="121"/>
                  </a:lnTo>
                  <a:lnTo>
                    <a:pt x="15" y="121"/>
                  </a:lnTo>
                  <a:lnTo>
                    <a:pt x="407" y="121"/>
                  </a:lnTo>
                  <a:lnTo>
                    <a:pt x="410" y="121"/>
                  </a:lnTo>
                  <a:lnTo>
                    <a:pt x="414" y="120"/>
                  </a:lnTo>
                  <a:lnTo>
                    <a:pt x="416" y="119"/>
                  </a:lnTo>
                  <a:lnTo>
                    <a:pt x="418" y="117"/>
                  </a:lnTo>
                  <a:lnTo>
                    <a:pt x="420" y="114"/>
                  </a:lnTo>
                  <a:lnTo>
                    <a:pt x="421" y="112"/>
                  </a:lnTo>
                  <a:lnTo>
                    <a:pt x="423" y="109"/>
                  </a:lnTo>
                  <a:lnTo>
                    <a:pt x="423" y="107"/>
                  </a:lnTo>
                  <a:lnTo>
                    <a:pt x="423" y="30"/>
                  </a:lnTo>
                  <a:lnTo>
                    <a:pt x="423" y="24"/>
                  </a:lnTo>
                  <a:lnTo>
                    <a:pt x="421" y="18"/>
                  </a:lnTo>
                  <a:lnTo>
                    <a:pt x="420" y="17"/>
                  </a:lnTo>
                  <a:lnTo>
                    <a:pt x="420" y="16"/>
                  </a:lnTo>
                  <a:close/>
                </a:path>
              </a:pathLst>
            </a:custGeom>
            <a:solidFill>
              <a:schemeClr val="lt1"/>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Quattrocento Sans"/>
                <a:ea typeface="Quattrocento Sans"/>
                <a:cs typeface="Quattrocento Sans"/>
                <a:sym typeface="Quattrocento Sans"/>
              </a:endParaRPr>
            </a:p>
          </p:txBody>
        </p:sp>
      </p:grpSp>
      <p:grpSp>
        <p:nvGrpSpPr>
          <p:cNvPr descr="Icon of four squares." id="427" name="Google Shape;427;p13"/>
          <p:cNvGrpSpPr/>
          <p:nvPr/>
        </p:nvGrpSpPr>
        <p:grpSpPr>
          <a:xfrm>
            <a:off x="5420916" y="1368977"/>
            <a:ext cx="287338" cy="285750"/>
            <a:chOff x="4900613" y="3937000"/>
            <a:chExt cx="287338" cy="285750"/>
          </a:xfrm>
        </p:grpSpPr>
        <p:sp>
          <p:nvSpPr>
            <p:cNvPr id="428" name="Google Shape;428;p13"/>
            <p:cNvSpPr/>
            <p:nvPr/>
          </p:nvSpPr>
          <p:spPr>
            <a:xfrm>
              <a:off x="4900613" y="3937000"/>
              <a:ext cx="133350" cy="38100"/>
            </a:xfrm>
            <a:custGeom>
              <a:rect b="b" l="l" r="r" t="t"/>
              <a:pathLst>
                <a:path extrusionOk="0" h="120" w="421">
                  <a:moveTo>
                    <a:pt x="346" y="0"/>
                  </a:moveTo>
                  <a:lnTo>
                    <a:pt x="76" y="0"/>
                  </a:lnTo>
                  <a:lnTo>
                    <a:pt x="68" y="1"/>
                  </a:lnTo>
                  <a:lnTo>
                    <a:pt x="61" y="2"/>
                  </a:lnTo>
                  <a:lnTo>
                    <a:pt x="53" y="3"/>
                  </a:lnTo>
                  <a:lnTo>
                    <a:pt x="46" y="5"/>
                  </a:lnTo>
                  <a:lnTo>
                    <a:pt x="40" y="9"/>
                  </a:lnTo>
                  <a:lnTo>
                    <a:pt x="33" y="12"/>
                  </a:lnTo>
                  <a:lnTo>
                    <a:pt x="27" y="17"/>
                  </a:lnTo>
                  <a:lnTo>
                    <a:pt x="22" y="22"/>
                  </a:lnTo>
                  <a:lnTo>
                    <a:pt x="18" y="27"/>
                  </a:lnTo>
                  <a:lnTo>
                    <a:pt x="13" y="33"/>
                  </a:lnTo>
                  <a:lnTo>
                    <a:pt x="10" y="39"/>
                  </a:lnTo>
                  <a:lnTo>
                    <a:pt x="6" y="46"/>
                  </a:lnTo>
                  <a:lnTo>
                    <a:pt x="4" y="53"/>
                  </a:lnTo>
                  <a:lnTo>
                    <a:pt x="2" y="60"/>
                  </a:lnTo>
                  <a:lnTo>
                    <a:pt x="0" y="67"/>
                  </a:lnTo>
                  <a:lnTo>
                    <a:pt x="0" y="75"/>
                  </a:lnTo>
                  <a:lnTo>
                    <a:pt x="0" y="120"/>
                  </a:lnTo>
                  <a:lnTo>
                    <a:pt x="421" y="120"/>
                  </a:lnTo>
                  <a:lnTo>
                    <a:pt x="421" y="75"/>
                  </a:lnTo>
                  <a:lnTo>
                    <a:pt x="421" y="67"/>
                  </a:lnTo>
                  <a:lnTo>
                    <a:pt x="420" y="60"/>
                  </a:lnTo>
                  <a:lnTo>
                    <a:pt x="417" y="53"/>
                  </a:lnTo>
                  <a:lnTo>
                    <a:pt x="415" y="46"/>
                  </a:lnTo>
                  <a:lnTo>
                    <a:pt x="412" y="39"/>
                  </a:lnTo>
                  <a:lnTo>
                    <a:pt x="408" y="33"/>
                  </a:lnTo>
                  <a:lnTo>
                    <a:pt x="403" y="27"/>
                  </a:lnTo>
                  <a:lnTo>
                    <a:pt x="399" y="22"/>
                  </a:lnTo>
                  <a:lnTo>
                    <a:pt x="393" y="17"/>
                  </a:lnTo>
                  <a:lnTo>
                    <a:pt x="387" y="12"/>
                  </a:lnTo>
                  <a:lnTo>
                    <a:pt x="381" y="9"/>
                  </a:lnTo>
                  <a:lnTo>
                    <a:pt x="375" y="5"/>
                  </a:lnTo>
                  <a:lnTo>
                    <a:pt x="368" y="3"/>
                  </a:lnTo>
                  <a:lnTo>
                    <a:pt x="361" y="2"/>
                  </a:lnTo>
                  <a:lnTo>
                    <a:pt x="354" y="1"/>
                  </a:lnTo>
                  <a:lnTo>
                    <a:pt x="346" y="0"/>
                  </a:lnTo>
                  <a:lnTo>
                    <a:pt x="346" y="0"/>
                  </a:lnTo>
                  <a:close/>
                </a:path>
              </a:pathLst>
            </a:custGeom>
            <a:solidFill>
              <a:schemeClr val="lt1"/>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Quattrocento Sans"/>
                <a:ea typeface="Quattrocento Sans"/>
                <a:cs typeface="Quattrocento Sans"/>
                <a:sym typeface="Quattrocento Sans"/>
              </a:endParaRPr>
            </a:p>
          </p:txBody>
        </p:sp>
        <p:sp>
          <p:nvSpPr>
            <p:cNvPr id="429" name="Google Shape;429;p13"/>
            <p:cNvSpPr/>
            <p:nvPr/>
          </p:nvSpPr>
          <p:spPr>
            <a:xfrm>
              <a:off x="4900613" y="3984625"/>
              <a:ext cx="133350" cy="85725"/>
            </a:xfrm>
            <a:custGeom>
              <a:rect b="b" l="l" r="r" t="t"/>
              <a:pathLst>
                <a:path extrusionOk="0" h="270" w="421">
                  <a:moveTo>
                    <a:pt x="0" y="196"/>
                  </a:moveTo>
                  <a:lnTo>
                    <a:pt x="0" y="203"/>
                  </a:lnTo>
                  <a:lnTo>
                    <a:pt x="2" y="211"/>
                  </a:lnTo>
                  <a:lnTo>
                    <a:pt x="4" y="218"/>
                  </a:lnTo>
                  <a:lnTo>
                    <a:pt x="6" y="225"/>
                  </a:lnTo>
                  <a:lnTo>
                    <a:pt x="10" y="231"/>
                  </a:lnTo>
                  <a:lnTo>
                    <a:pt x="13" y="238"/>
                  </a:lnTo>
                  <a:lnTo>
                    <a:pt x="18" y="243"/>
                  </a:lnTo>
                  <a:lnTo>
                    <a:pt x="22" y="248"/>
                  </a:lnTo>
                  <a:lnTo>
                    <a:pt x="27" y="254"/>
                  </a:lnTo>
                  <a:lnTo>
                    <a:pt x="33" y="257"/>
                  </a:lnTo>
                  <a:lnTo>
                    <a:pt x="40" y="262"/>
                  </a:lnTo>
                  <a:lnTo>
                    <a:pt x="46" y="264"/>
                  </a:lnTo>
                  <a:lnTo>
                    <a:pt x="53" y="267"/>
                  </a:lnTo>
                  <a:lnTo>
                    <a:pt x="61" y="269"/>
                  </a:lnTo>
                  <a:lnTo>
                    <a:pt x="68" y="270"/>
                  </a:lnTo>
                  <a:lnTo>
                    <a:pt x="76" y="270"/>
                  </a:lnTo>
                  <a:lnTo>
                    <a:pt x="346" y="270"/>
                  </a:lnTo>
                  <a:lnTo>
                    <a:pt x="354" y="270"/>
                  </a:lnTo>
                  <a:lnTo>
                    <a:pt x="361" y="269"/>
                  </a:lnTo>
                  <a:lnTo>
                    <a:pt x="368" y="267"/>
                  </a:lnTo>
                  <a:lnTo>
                    <a:pt x="375" y="264"/>
                  </a:lnTo>
                  <a:lnTo>
                    <a:pt x="381" y="261"/>
                  </a:lnTo>
                  <a:lnTo>
                    <a:pt x="387" y="257"/>
                  </a:lnTo>
                  <a:lnTo>
                    <a:pt x="393" y="253"/>
                  </a:lnTo>
                  <a:lnTo>
                    <a:pt x="399" y="248"/>
                  </a:lnTo>
                  <a:lnTo>
                    <a:pt x="403" y="243"/>
                  </a:lnTo>
                  <a:lnTo>
                    <a:pt x="408" y="238"/>
                  </a:lnTo>
                  <a:lnTo>
                    <a:pt x="412" y="231"/>
                  </a:lnTo>
                  <a:lnTo>
                    <a:pt x="415" y="225"/>
                  </a:lnTo>
                  <a:lnTo>
                    <a:pt x="417" y="218"/>
                  </a:lnTo>
                  <a:lnTo>
                    <a:pt x="420" y="211"/>
                  </a:lnTo>
                  <a:lnTo>
                    <a:pt x="421" y="203"/>
                  </a:lnTo>
                  <a:lnTo>
                    <a:pt x="421" y="196"/>
                  </a:lnTo>
                  <a:lnTo>
                    <a:pt x="421" y="0"/>
                  </a:lnTo>
                  <a:lnTo>
                    <a:pt x="0" y="0"/>
                  </a:lnTo>
                  <a:lnTo>
                    <a:pt x="0" y="196"/>
                  </a:lnTo>
                  <a:close/>
                </a:path>
              </a:pathLst>
            </a:custGeom>
            <a:solidFill>
              <a:schemeClr val="lt1"/>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Quattrocento Sans"/>
                <a:ea typeface="Quattrocento Sans"/>
                <a:cs typeface="Quattrocento Sans"/>
                <a:sym typeface="Quattrocento Sans"/>
              </a:endParaRPr>
            </a:p>
          </p:txBody>
        </p:sp>
        <p:sp>
          <p:nvSpPr>
            <p:cNvPr id="430" name="Google Shape;430;p13"/>
            <p:cNvSpPr/>
            <p:nvPr/>
          </p:nvSpPr>
          <p:spPr>
            <a:xfrm>
              <a:off x="5053013" y="3937000"/>
              <a:ext cx="134938" cy="38100"/>
            </a:xfrm>
            <a:custGeom>
              <a:rect b="b" l="l" r="r" t="t"/>
              <a:pathLst>
                <a:path extrusionOk="0" h="120" w="421">
                  <a:moveTo>
                    <a:pt x="345" y="0"/>
                  </a:moveTo>
                  <a:lnTo>
                    <a:pt x="75" y="0"/>
                  </a:lnTo>
                  <a:lnTo>
                    <a:pt x="67" y="1"/>
                  </a:lnTo>
                  <a:lnTo>
                    <a:pt x="60" y="2"/>
                  </a:lnTo>
                  <a:lnTo>
                    <a:pt x="52" y="3"/>
                  </a:lnTo>
                  <a:lnTo>
                    <a:pt x="45" y="5"/>
                  </a:lnTo>
                  <a:lnTo>
                    <a:pt x="39" y="9"/>
                  </a:lnTo>
                  <a:lnTo>
                    <a:pt x="33" y="12"/>
                  </a:lnTo>
                  <a:lnTo>
                    <a:pt x="27" y="17"/>
                  </a:lnTo>
                  <a:lnTo>
                    <a:pt x="22" y="22"/>
                  </a:lnTo>
                  <a:lnTo>
                    <a:pt x="17" y="27"/>
                  </a:lnTo>
                  <a:lnTo>
                    <a:pt x="13" y="33"/>
                  </a:lnTo>
                  <a:lnTo>
                    <a:pt x="9" y="39"/>
                  </a:lnTo>
                  <a:lnTo>
                    <a:pt x="6" y="46"/>
                  </a:lnTo>
                  <a:lnTo>
                    <a:pt x="4" y="53"/>
                  </a:lnTo>
                  <a:lnTo>
                    <a:pt x="1" y="60"/>
                  </a:lnTo>
                  <a:lnTo>
                    <a:pt x="0" y="67"/>
                  </a:lnTo>
                  <a:lnTo>
                    <a:pt x="0" y="75"/>
                  </a:lnTo>
                  <a:lnTo>
                    <a:pt x="0" y="120"/>
                  </a:lnTo>
                  <a:lnTo>
                    <a:pt x="421" y="120"/>
                  </a:lnTo>
                  <a:lnTo>
                    <a:pt x="421" y="75"/>
                  </a:lnTo>
                  <a:lnTo>
                    <a:pt x="421" y="67"/>
                  </a:lnTo>
                  <a:lnTo>
                    <a:pt x="419" y="60"/>
                  </a:lnTo>
                  <a:lnTo>
                    <a:pt x="417" y="53"/>
                  </a:lnTo>
                  <a:lnTo>
                    <a:pt x="415" y="46"/>
                  </a:lnTo>
                  <a:lnTo>
                    <a:pt x="411" y="39"/>
                  </a:lnTo>
                  <a:lnTo>
                    <a:pt x="408" y="33"/>
                  </a:lnTo>
                  <a:lnTo>
                    <a:pt x="403" y="27"/>
                  </a:lnTo>
                  <a:lnTo>
                    <a:pt x="399" y="22"/>
                  </a:lnTo>
                  <a:lnTo>
                    <a:pt x="393" y="17"/>
                  </a:lnTo>
                  <a:lnTo>
                    <a:pt x="387" y="12"/>
                  </a:lnTo>
                  <a:lnTo>
                    <a:pt x="381" y="9"/>
                  </a:lnTo>
                  <a:lnTo>
                    <a:pt x="374" y="5"/>
                  </a:lnTo>
                  <a:lnTo>
                    <a:pt x="367" y="3"/>
                  </a:lnTo>
                  <a:lnTo>
                    <a:pt x="360" y="2"/>
                  </a:lnTo>
                  <a:lnTo>
                    <a:pt x="353" y="1"/>
                  </a:lnTo>
                  <a:lnTo>
                    <a:pt x="345" y="0"/>
                  </a:lnTo>
                  <a:lnTo>
                    <a:pt x="345" y="0"/>
                  </a:lnTo>
                  <a:close/>
                </a:path>
              </a:pathLst>
            </a:custGeom>
            <a:solidFill>
              <a:schemeClr val="lt1"/>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Quattrocento Sans"/>
                <a:ea typeface="Quattrocento Sans"/>
                <a:cs typeface="Quattrocento Sans"/>
                <a:sym typeface="Quattrocento Sans"/>
              </a:endParaRPr>
            </a:p>
          </p:txBody>
        </p:sp>
        <p:sp>
          <p:nvSpPr>
            <p:cNvPr id="431" name="Google Shape;431;p13"/>
            <p:cNvSpPr/>
            <p:nvPr/>
          </p:nvSpPr>
          <p:spPr>
            <a:xfrm>
              <a:off x="5053013" y="3984625"/>
              <a:ext cx="134938" cy="85725"/>
            </a:xfrm>
            <a:custGeom>
              <a:rect b="b" l="l" r="r" t="t"/>
              <a:pathLst>
                <a:path extrusionOk="0" h="270" w="421">
                  <a:moveTo>
                    <a:pt x="0" y="196"/>
                  </a:moveTo>
                  <a:lnTo>
                    <a:pt x="0" y="203"/>
                  </a:lnTo>
                  <a:lnTo>
                    <a:pt x="1" y="211"/>
                  </a:lnTo>
                  <a:lnTo>
                    <a:pt x="4" y="218"/>
                  </a:lnTo>
                  <a:lnTo>
                    <a:pt x="6" y="225"/>
                  </a:lnTo>
                  <a:lnTo>
                    <a:pt x="9" y="231"/>
                  </a:lnTo>
                  <a:lnTo>
                    <a:pt x="13" y="238"/>
                  </a:lnTo>
                  <a:lnTo>
                    <a:pt x="17" y="243"/>
                  </a:lnTo>
                  <a:lnTo>
                    <a:pt x="22" y="248"/>
                  </a:lnTo>
                  <a:lnTo>
                    <a:pt x="27" y="254"/>
                  </a:lnTo>
                  <a:lnTo>
                    <a:pt x="33" y="257"/>
                  </a:lnTo>
                  <a:lnTo>
                    <a:pt x="39" y="262"/>
                  </a:lnTo>
                  <a:lnTo>
                    <a:pt x="45" y="264"/>
                  </a:lnTo>
                  <a:lnTo>
                    <a:pt x="52" y="267"/>
                  </a:lnTo>
                  <a:lnTo>
                    <a:pt x="60" y="269"/>
                  </a:lnTo>
                  <a:lnTo>
                    <a:pt x="67" y="270"/>
                  </a:lnTo>
                  <a:lnTo>
                    <a:pt x="75" y="270"/>
                  </a:lnTo>
                  <a:lnTo>
                    <a:pt x="345" y="270"/>
                  </a:lnTo>
                  <a:lnTo>
                    <a:pt x="353" y="270"/>
                  </a:lnTo>
                  <a:lnTo>
                    <a:pt x="360" y="269"/>
                  </a:lnTo>
                  <a:lnTo>
                    <a:pt x="367" y="267"/>
                  </a:lnTo>
                  <a:lnTo>
                    <a:pt x="374" y="264"/>
                  </a:lnTo>
                  <a:lnTo>
                    <a:pt x="381" y="261"/>
                  </a:lnTo>
                  <a:lnTo>
                    <a:pt x="387" y="257"/>
                  </a:lnTo>
                  <a:lnTo>
                    <a:pt x="393" y="253"/>
                  </a:lnTo>
                  <a:lnTo>
                    <a:pt x="399" y="248"/>
                  </a:lnTo>
                  <a:lnTo>
                    <a:pt x="403" y="243"/>
                  </a:lnTo>
                  <a:lnTo>
                    <a:pt x="408" y="238"/>
                  </a:lnTo>
                  <a:lnTo>
                    <a:pt x="411" y="231"/>
                  </a:lnTo>
                  <a:lnTo>
                    <a:pt x="415" y="225"/>
                  </a:lnTo>
                  <a:lnTo>
                    <a:pt x="417" y="218"/>
                  </a:lnTo>
                  <a:lnTo>
                    <a:pt x="419" y="211"/>
                  </a:lnTo>
                  <a:lnTo>
                    <a:pt x="421" y="203"/>
                  </a:lnTo>
                  <a:lnTo>
                    <a:pt x="421" y="196"/>
                  </a:lnTo>
                  <a:lnTo>
                    <a:pt x="421" y="0"/>
                  </a:lnTo>
                  <a:lnTo>
                    <a:pt x="0" y="0"/>
                  </a:lnTo>
                  <a:lnTo>
                    <a:pt x="0" y="196"/>
                  </a:lnTo>
                  <a:close/>
                </a:path>
              </a:pathLst>
            </a:custGeom>
            <a:solidFill>
              <a:schemeClr val="lt1"/>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Quattrocento Sans"/>
                <a:ea typeface="Quattrocento Sans"/>
                <a:cs typeface="Quattrocento Sans"/>
                <a:sym typeface="Quattrocento Sans"/>
              </a:endParaRPr>
            </a:p>
          </p:txBody>
        </p:sp>
        <p:sp>
          <p:nvSpPr>
            <p:cNvPr id="432" name="Google Shape;432;p13"/>
            <p:cNvSpPr/>
            <p:nvPr/>
          </p:nvSpPr>
          <p:spPr>
            <a:xfrm>
              <a:off x="4900613" y="4137025"/>
              <a:ext cx="133350" cy="85725"/>
            </a:xfrm>
            <a:custGeom>
              <a:rect b="b" l="l" r="r" t="t"/>
              <a:pathLst>
                <a:path extrusionOk="0" h="270" w="421">
                  <a:moveTo>
                    <a:pt x="0" y="194"/>
                  </a:moveTo>
                  <a:lnTo>
                    <a:pt x="0" y="203"/>
                  </a:lnTo>
                  <a:lnTo>
                    <a:pt x="2" y="209"/>
                  </a:lnTo>
                  <a:lnTo>
                    <a:pt x="4" y="218"/>
                  </a:lnTo>
                  <a:lnTo>
                    <a:pt x="6" y="225"/>
                  </a:lnTo>
                  <a:lnTo>
                    <a:pt x="10" y="230"/>
                  </a:lnTo>
                  <a:lnTo>
                    <a:pt x="13" y="237"/>
                  </a:lnTo>
                  <a:lnTo>
                    <a:pt x="18" y="243"/>
                  </a:lnTo>
                  <a:lnTo>
                    <a:pt x="22" y="248"/>
                  </a:lnTo>
                  <a:lnTo>
                    <a:pt x="27" y="252"/>
                  </a:lnTo>
                  <a:lnTo>
                    <a:pt x="33" y="257"/>
                  </a:lnTo>
                  <a:lnTo>
                    <a:pt x="40" y="262"/>
                  </a:lnTo>
                  <a:lnTo>
                    <a:pt x="46" y="264"/>
                  </a:lnTo>
                  <a:lnTo>
                    <a:pt x="53" y="266"/>
                  </a:lnTo>
                  <a:lnTo>
                    <a:pt x="61" y="269"/>
                  </a:lnTo>
                  <a:lnTo>
                    <a:pt x="68" y="270"/>
                  </a:lnTo>
                  <a:lnTo>
                    <a:pt x="76" y="270"/>
                  </a:lnTo>
                  <a:lnTo>
                    <a:pt x="346" y="270"/>
                  </a:lnTo>
                  <a:lnTo>
                    <a:pt x="354" y="270"/>
                  </a:lnTo>
                  <a:lnTo>
                    <a:pt x="361" y="269"/>
                  </a:lnTo>
                  <a:lnTo>
                    <a:pt x="368" y="266"/>
                  </a:lnTo>
                  <a:lnTo>
                    <a:pt x="375" y="264"/>
                  </a:lnTo>
                  <a:lnTo>
                    <a:pt x="381" y="260"/>
                  </a:lnTo>
                  <a:lnTo>
                    <a:pt x="387" y="257"/>
                  </a:lnTo>
                  <a:lnTo>
                    <a:pt x="393" y="252"/>
                  </a:lnTo>
                  <a:lnTo>
                    <a:pt x="399" y="248"/>
                  </a:lnTo>
                  <a:lnTo>
                    <a:pt x="403" y="243"/>
                  </a:lnTo>
                  <a:lnTo>
                    <a:pt x="408" y="237"/>
                  </a:lnTo>
                  <a:lnTo>
                    <a:pt x="412" y="230"/>
                  </a:lnTo>
                  <a:lnTo>
                    <a:pt x="415" y="225"/>
                  </a:lnTo>
                  <a:lnTo>
                    <a:pt x="417" y="218"/>
                  </a:lnTo>
                  <a:lnTo>
                    <a:pt x="420" y="211"/>
                  </a:lnTo>
                  <a:lnTo>
                    <a:pt x="421" y="203"/>
                  </a:lnTo>
                  <a:lnTo>
                    <a:pt x="421" y="196"/>
                  </a:lnTo>
                  <a:lnTo>
                    <a:pt x="421" y="0"/>
                  </a:lnTo>
                  <a:lnTo>
                    <a:pt x="0" y="0"/>
                  </a:lnTo>
                  <a:lnTo>
                    <a:pt x="0" y="194"/>
                  </a:lnTo>
                  <a:close/>
                </a:path>
              </a:pathLst>
            </a:custGeom>
            <a:solidFill>
              <a:schemeClr val="lt1"/>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Quattrocento Sans"/>
                <a:ea typeface="Quattrocento Sans"/>
                <a:cs typeface="Quattrocento Sans"/>
                <a:sym typeface="Quattrocento Sans"/>
              </a:endParaRPr>
            </a:p>
          </p:txBody>
        </p:sp>
        <p:sp>
          <p:nvSpPr>
            <p:cNvPr id="433" name="Google Shape;433;p13"/>
            <p:cNvSpPr/>
            <p:nvPr/>
          </p:nvSpPr>
          <p:spPr>
            <a:xfrm>
              <a:off x="4900613" y="4089400"/>
              <a:ext cx="133350" cy="38100"/>
            </a:xfrm>
            <a:custGeom>
              <a:rect b="b" l="l" r="r" t="t"/>
              <a:pathLst>
                <a:path extrusionOk="0" h="121" w="421">
                  <a:moveTo>
                    <a:pt x="346" y="0"/>
                  </a:moveTo>
                  <a:lnTo>
                    <a:pt x="76" y="0"/>
                  </a:lnTo>
                  <a:lnTo>
                    <a:pt x="68" y="1"/>
                  </a:lnTo>
                  <a:lnTo>
                    <a:pt x="61" y="3"/>
                  </a:lnTo>
                  <a:lnTo>
                    <a:pt x="53" y="4"/>
                  </a:lnTo>
                  <a:lnTo>
                    <a:pt x="46" y="6"/>
                  </a:lnTo>
                  <a:lnTo>
                    <a:pt x="40" y="10"/>
                  </a:lnTo>
                  <a:lnTo>
                    <a:pt x="33" y="13"/>
                  </a:lnTo>
                  <a:lnTo>
                    <a:pt x="27" y="18"/>
                  </a:lnTo>
                  <a:lnTo>
                    <a:pt x="22" y="22"/>
                  </a:lnTo>
                  <a:lnTo>
                    <a:pt x="18" y="28"/>
                  </a:lnTo>
                  <a:lnTo>
                    <a:pt x="13" y="34"/>
                  </a:lnTo>
                  <a:lnTo>
                    <a:pt x="10" y="40"/>
                  </a:lnTo>
                  <a:lnTo>
                    <a:pt x="6" y="47"/>
                  </a:lnTo>
                  <a:lnTo>
                    <a:pt x="4" y="54"/>
                  </a:lnTo>
                  <a:lnTo>
                    <a:pt x="2" y="61"/>
                  </a:lnTo>
                  <a:lnTo>
                    <a:pt x="0" y="67"/>
                  </a:lnTo>
                  <a:lnTo>
                    <a:pt x="0" y="76"/>
                  </a:lnTo>
                  <a:lnTo>
                    <a:pt x="0" y="121"/>
                  </a:lnTo>
                  <a:lnTo>
                    <a:pt x="421" y="121"/>
                  </a:lnTo>
                  <a:lnTo>
                    <a:pt x="421" y="76"/>
                  </a:lnTo>
                  <a:lnTo>
                    <a:pt x="421" y="67"/>
                  </a:lnTo>
                  <a:lnTo>
                    <a:pt x="420" y="61"/>
                  </a:lnTo>
                  <a:lnTo>
                    <a:pt x="417" y="54"/>
                  </a:lnTo>
                  <a:lnTo>
                    <a:pt x="415" y="47"/>
                  </a:lnTo>
                  <a:lnTo>
                    <a:pt x="412" y="40"/>
                  </a:lnTo>
                  <a:lnTo>
                    <a:pt x="408" y="34"/>
                  </a:lnTo>
                  <a:lnTo>
                    <a:pt x="403" y="28"/>
                  </a:lnTo>
                  <a:lnTo>
                    <a:pt x="399" y="22"/>
                  </a:lnTo>
                  <a:lnTo>
                    <a:pt x="393" y="18"/>
                  </a:lnTo>
                  <a:lnTo>
                    <a:pt x="387" y="13"/>
                  </a:lnTo>
                  <a:lnTo>
                    <a:pt x="381" y="10"/>
                  </a:lnTo>
                  <a:lnTo>
                    <a:pt x="375" y="6"/>
                  </a:lnTo>
                  <a:lnTo>
                    <a:pt x="368" y="4"/>
                  </a:lnTo>
                  <a:lnTo>
                    <a:pt x="361" y="3"/>
                  </a:lnTo>
                  <a:lnTo>
                    <a:pt x="354" y="1"/>
                  </a:lnTo>
                  <a:lnTo>
                    <a:pt x="346" y="0"/>
                  </a:lnTo>
                  <a:close/>
                </a:path>
              </a:pathLst>
            </a:custGeom>
            <a:solidFill>
              <a:schemeClr val="lt1"/>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Quattrocento Sans"/>
                <a:ea typeface="Quattrocento Sans"/>
                <a:cs typeface="Quattrocento Sans"/>
                <a:sym typeface="Quattrocento Sans"/>
              </a:endParaRPr>
            </a:p>
          </p:txBody>
        </p:sp>
        <p:sp>
          <p:nvSpPr>
            <p:cNvPr id="434" name="Google Shape;434;p13"/>
            <p:cNvSpPr/>
            <p:nvPr/>
          </p:nvSpPr>
          <p:spPr>
            <a:xfrm>
              <a:off x="5053013" y="4137025"/>
              <a:ext cx="134938" cy="85725"/>
            </a:xfrm>
            <a:custGeom>
              <a:rect b="b" l="l" r="r" t="t"/>
              <a:pathLst>
                <a:path extrusionOk="0" h="270" w="421">
                  <a:moveTo>
                    <a:pt x="0" y="194"/>
                  </a:moveTo>
                  <a:lnTo>
                    <a:pt x="0" y="203"/>
                  </a:lnTo>
                  <a:lnTo>
                    <a:pt x="1" y="209"/>
                  </a:lnTo>
                  <a:lnTo>
                    <a:pt x="4" y="218"/>
                  </a:lnTo>
                  <a:lnTo>
                    <a:pt x="6" y="225"/>
                  </a:lnTo>
                  <a:lnTo>
                    <a:pt x="9" y="230"/>
                  </a:lnTo>
                  <a:lnTo>
                    <a:pt x="13" y="237"/>
                  </a:lnTo>
                  <a:lnTo>
                    <a:pt x="17" y="243"/>
                  </a:lnTo>
                  <a:lnTo>
                    <a:pt x="22" y="248"/>
                  </a:lnTo>
                  <a:lnTo>
                    <a:pt x="27" y="252"/>
                  </a:lnTo>
                  <a:lnTo>
                    <a:pt x="33" y="257"/>
                  </a:lnTo>
                  <a:lnTo>
                    <a:pt x="39" y="262"/>
                  </a:lnTo>
                  <a:lnTo>
                    <a:pt x="45" y="264"/>
                  </a:lnTo>
                  <a:lnTo>
                    <a:pt x="52" y="266"/>
                  </a:lnTo>
                  <a:lnTo>
                    <a:pt x="60" y="269"/>
                  </a:lnTo>
                  <a:lnTo>
                    <a:pt x="67" y="270"/>
                  </a:lnTo>
                  <a:lnTo>
                    <a:pt x="75" y="270"/>
                  </a:lnTo>
                  <a:lnTo>
                    <a:pt x="345" y="270"/>
                  </a:lnTo>
                  <a:lnTo>
                    <a:pt x="353" y="270"/>
                  </a:lnTo>
                  <a:lnTo>
                    <a:pt x="360" y="269"/>
                  </a:lnTo>
                  <a:lnTo>
                    <a:pt x="367" y="266"/>
                  </a:lnTo>
                  <a:lnTo>
                    <a:pt x="374" y="264"/>
                  </a:lnTo>
                  <a:lnTo>
                    <a:pt x="381" y="260"/>
                  </a:lnTo>
                  <a:lnTo>
                    <a:pt x="387" y="257"/>
                  </a:lnTo>
                  <a:lnTo>
                    <a:pt x="393" y="252"/>
                  </a:lnTo>
                  <a:lnTo>
                    <a:pt x="399" y="248"/>
                  </a:lnTo>
                  <a:lnTo>
                    <a:pt x="403" y="243"/>
                  </a:lnTo>
                  <a:lnTo>
                    <a:pt x="408" y="237"/>
                  </a:lnTo>
                  <a:lnTo>
                    <a:pt x="411" y="230"/>
                  </a:lnTo>
                  <a:lnTo>
                    <a:pt x="415" y="225"/>
                  </a:lnTo>
                  <a:lnTo>
                    <a:pt x="417" y="218"/>
                  </a:lnTo>
                  <a:lnTo>
                    <a:pt x="419" y="211"/>
                  </a:lnTo>
                  <a:lnTo>
                    <a:pt x="421" y="203"/>
                  </a:lnTo>
                  <a:lnTo>
                    <a:pt x="421" y="196"/>
                  </a:lnTo>
                  <a:lnTo>
                    <a:pt x="421" y="0"/>
                  </a:lnTo>
                  <a:lnTo>
                    <a:pt x="0" y="0"/>
                  </a:lnTo>
                  <a:lnTo>
                    <a:pt x="0" y="194"/>
                  </a:lnTo>
                  <a:close/>
                </a:path>
              </a:pathLst>
            </a:custGeom>
            <a:solidFill>
              <a:schemeClr val="lt1"/>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Quattrocento Sans"/>
                <a:ea typeface="Quattrocento Sans"/>
                <a:cs typeface="Quattrocento Sans"/>
                <a:sym typeface="Quattrocento Sans"/>
              </a:endParaRPr>
            </a:p>
          </p:txBody>
        </p:sp>
        <p:sp>
          <p:nvSpPr>
            <p:cNvPr id="435" name="Google Shape;435;p13"/>
            <p:cNvSpPr/>
            <p:nvPr/>
          </p:nvSpPr>
          <p:spPr>
            <a:xfrm>
              <a:off x="5053013" y="4089400"/>
              <a:ext cx="134938" cy="38100"/>
            </a:xfrm>
            <a:custGeom>
              <a:rect b="b" l="l" r="r" t="t"/>
              <a:pathLst>
                <a:path extrusionOk="0" h="121" w="421">
                  <a:moveTo>
                    <a:pt x="345" y="0"/>
                  </a:moveTo>
                  <a:lnTo>
                    <a:pt x="75" y="0"/>
                  </a:lnTo>
                  <a:lnTo>
                    <a:pt x="67" y="1"/>
                  </a:lnTo>
                  <a:lnTo>
                    <a:pt x="60" y="3"/>
                  </a:lnTo>
                  <a:lnTo>
                    <a:pt x="52" y="4"/>
                  </a:lnTo>
                  <a:lnTo>
                    <a:pt x="45" y="6"/>
                  </a:lnTo>
                  <a:lnTo>
                    <a:pt x="39" y="10"/>
                  </a:lnTo>
                  <a:lnTo>
                    <a:pt x="33" y="13"/>
                  </a:lnTo>
                  <a:lnTo>
                    <a:pt x="27" y="18"/>
                  </a:lnTo>
                  <a:lnTo>
                    <a:pt x="22" y="22"/>
                  </a:lnTo>
                  <a:lnTo>
                    <a:pt x="17" y="28"/>
                  </a:lnTo>
                  <a:lnTo>
                    <a:pt x="13" y="34"/>
                  </a:lnTo>
                  <a:lnTo>
                    <a:pt x="9" y="40"/>
                  </a:lnTo>
                  <a:lnTo>
                    <a:pt x="6" y="47"/>
                  </a:lnTo>
                  <a:lnTo>
                    <a:pt x="4" y="54"/>
                  </a:lnTo>
                  <a:lnTo>
                    <a:pt x="1" y="61"/>
                  </a:lnTo>
                  <a:lnTo>
                    <a:pt x="0" y="67"/>
                  </a:lnTo>
                  <a:lnTo>
                    <a:pt x="0" y="76"/>
                  </a:lnTo>
                  <a:lnTo>
                    <a:pt x="0" y="121"/>
                  </a:lnTo>
                  <a:lnTo>
                    <a:pt x="421" y="121"/>
                  </a:lnTo>
                  <a:lnTo>
                    <a:pt x="421" y="76"/>
                  </a:lnTo>
                  <a:lnTo>
                    <a:pt x="421" y="67"/>
                  </a:lnTo>
                  <a:lnTo>
                    <a:pt x="419" y="61"/>
                  </a:lnTo>
                  <a:lnTo>
                    <a:pt x="417" y="54"/>
                  </a:lnTo>
                  <a:lnTo>
                    <a:pt x="415" y="47"/>
                  </a:lnTo>
                  <a:lnTo>
                    <a:pt x="411" y="40"/>
                  </a:lnTo>
                  <a:lnTo>
                    <a:pt x="408" y="34"/>
                  </a:lnTo>
                  <a:lnTo>
                    <a:pt x="403" y="28"/>
                  </a:lnTo>
                  <a:lnTo>
                    <a:pt x="399" y="22"/>
                  </a:lnTo>
                  <a:lnTo>
                    <a:pt x="393" y="18"/>
                  </a:lnTo>
                  <a:lnTo>
                    <a:pt x="387" y="13"/>
                  </a:lnTo>
                  <a:lnTo>
                    <a:pt x="381" y="10"/>
                  </a:lnTo>
                  <a:lnTo>
                    <a:pt x="374" y="6"/>
                  </a:lnTo>
                  <a:lnTo>
                    <a:pt x="367" y="4"/>
                  </a:lnTo>
                  <a:lnTo>
                    <a:pt x="360" y="3"/>
                  </a:lnTo>
                  <a:lnTo>
                    <a:pt x="353" y="1"/>
                  </a:lnTo>
                  <a:lnTo>
                    <a:pt x="345" y="0"/>
                  </a:lnTo>
                  <a:close/>
                </a:path>
              </a:pathLst>
            </a:custGeom>
            <a:solidFill>
              <a:schemeClr val="lt1"/>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Quattrocento Sans"/>
                <a:ea typeface="Quattrocento Sans"/>
                <a:cs typeface="Quattrocento Sans"/>
                <a:sym typeface="Quattrocento Sans"/>
              </a:endParaRPr>
            </a:p>
          </p:txBody>
        </p:sp>
      </p:grpSp>
      <p:grpSp>
        <p:nvGrpSpPr>
          <p:cNvPr descr="Icon of mobile phone and speech bubble." id="436" name="Google Shape;436;p13"/>
          <p:cNvGrpSpPr/>
          <p:nvPr/>
        </p:nvGrpSpPr>
        <p:grpSpPr>
          <a:xfrm>
            <a:off x="6564709" y="1373740"/>
            <a:ext cx="277813" cy="276225"/>
            <a:chOff x="6105525" y="1922463"/>
            <a:chExt cx="277813" cy="276225"/>
          </a:xfrm>
        </p:grpSpPr>
        <p:sp>
          <p:nvSpPr>
            <p:cNvPr id="437" name="Google Shape;437;p13"/>
            <p:cNvSpPr/>
            <p:nvPr/>
          </p:nvSpPr>
          <p:spPr>
            <a:xfrm>
              <a:off x="6105525" y="1960563"/>
              <a:ext cx="96838" cy="47625"/>
            </a:xfrm>
            <a:custGeom>
              <a:rect b="b" l="l" r="r" t="t"/>
              <a:pathLst>
                <a:path extrusionOk="0" h="150" w="303">
                  <a:moveTo>
                    <a:pt x="195" y="105"/>
                  </a:moveTo>
                  <a:lnTo>
                    <a:pt x="165" y="105"/>
                  </a:lnTo>
                  <a:lnTo>
                    <a:pt x="162" y="105"/>
                  </a:lnTo>
                  <a:lnTo>
                    <a:pt x="160" y="104"/>
                  </a:lnTo>
                  <a:lnTo>
                    <a:pt x="157" y="103"/>
                  </a:lnTo>
                  <a:lnTo>
                    <a:pt x="155" y="101"/>
                  </a:lnTo>
                  <a:lnTo>
                    <a:pt x="153" y="98"/>
                  </a:lnTo>
                  <a:lnTo>
                    <a:pt x="151" y="96"/>
                  </a:lnTo>
                  <a:lnTo>
                    <a:pt x="151" y="93"/>
                  </a:lnTo>
                  <a:lnTo>
                    <a:pt x="150" y="90"/>
                  </a:lnTo>
                  <a:lnTo>
                    <a:pt x="151" y="88"/>
                  </a:lnTo>
                  <a:lnTo>
                    <a:pt x="151" y="85"/>
                  </a:lnTo>
                  <a:lnTo>
                    <a:pt x="153" y="82"/>
                  </a:lnTo>
                  <a:lnTo>
                    <a:pt x="155" y="80"/>
                  </a:lnTo>
                  <a:lnTo>
                    <a:pt x="157" y="78"/>
                  </a:lnTo>
                  <a:lnTo>
                    <a:pt x="160" y="77"/>
                  </a:lnTo>
                  <a:lnTo>
                    <a:pt x="162" y="76"/>
                  </a:lnTo>
                  <a:lnTo>
                    <a:pt x="165" y="75"/>
                  </a:lnTo>
                  <a:lnTo>
                    <a:pt x="195" y="75"/>
                  </a:lnTo>
                  <a:lnTo>
                    <a:pt x="199" y="76"/>
                  </a:lnTo>
                  <a:lnTo>
                    <a:pt x="202" y="77"/>
                  </a:lnTo>
                  <a:lnTo>
                    <a:pt x="204" y="78"/>
                  </a:lnTo>
                  <a:lnTo>
                    <a:pt x="206" y="80"/>
                  </a:lnTo>
                  <a:lnTo>
                    <a:pt x="208" y="82"/>
                  </a:lnTo>
                  <a:lnTo>
                    <a:pt x="209" y="85"/>
                  </a:lnTo>
                  <a:lnTo>
                    <a:pt x="210" y="88"/>
                  </a:lnTo>
                  <a:lnTo>
                    <a:pt x="210" y="90"/>
                  </a:lnTo>
                  <a:lnTo>
                    <a:pt x="210" y="93"/>
                  </a:lnTo>
                  <a:lnTo>
                    <a:pt x="209" y="96"/>
                  </a:lnTo>
                  <a:lnTo>
                    <a:pt x="208" y="98"/>
                  </a:lnTo>
                  <a:lnTo>
                    <a:pt x="206" y="101"/>
                  </a:lnTo>
                  <a:lnTo>
                    <a:pt x="204" y="103"/>
                  </a:lnTo>
                  <a:lnTo>
                    <a:pt x="202" y="104"/>
                  </a:lnTo>
                  <a:lnTo>
                    <a:pt x="199" y="105"/>
                  </a:lnTo>
                  <a:lnTo>
                    <a:pt x="195" y="105"/>
                  </a:lnTo>
                  <a:lnTo>
                    <a:pt x="195" y="105"/>
                  </a:lnTo>
                  <a:close/>
                  <a:moveTo>
                    <a:pt x="300" y="135"/>
                  </a:moveTo>
                  <a:lnTo>
                    <a:pt x="300" y="0"/>
                  </a:lnTo>
                  <a:lnTo>
                    <a:pt x="90" y="0"/>
                  </a:lnTo>
                  <a:lnTo>
                    <a:pt x="82" y="1"/>
                  </a:lnTo>
                  <a:lnTo>
                    <a:pt x="72" y="2"/>
                  </a:lnTo>
                  <a:lnTo>
                    <a:pt x="63" y="4"/>
                  </a:lnTo>
                  <a:lnTo>
                    <a:pt x="55" y="7"/>
                  </a:lnTo>
                  <a:lnTo>
                    <a:pt x="47" y="10"/>
                  </a:lnTo>
                  <a:lnTo>
                    <a:pt x="40" y="15"/>
                  </a:lnTo>
                  <a:lnTo>
                    <a:pt x="32" y="20"/>
                  </a:lnTo>
                  <a:lnTo>
                    <a:pt x="27" y="27"/>
                  </a:lnTo>
                  <a:lnTo>
                    <a:pt x="20" y="33"/>
                  </a:lnTo>
                  <a:lnTo>
                    <a:pt x="15" y="39"/>
                  </a:lnTo>
                  <a:lnTo>
                    <a:pt x="11" y="47"/>
                  </a:lnTo>
                  <a:lnTo>
                    <a:pt x="8" y="54"/>
                  </a:lnTo>
                  <a:lnTo>
                    <a:pt x="4" y="63"/>
                  </a:lnTo>
                  <a:lnTo>
                    <a:pt x="2" y="72"/>
                  </a:lnTo>
                  <a:lnTo>
                    <a:pt x="1" y="81"/>
                  </a:lnTo>
                  <a:lnTo>
                    <a:pt x="0" y="90"/>
                  </a:lnTo>
                  <a:lnTo>
                    <a:pt x="0" y="150"/>
                  </a:lnTo>
                  <a:lnTo>
                    <a:pt x="303" y="150"/>
                  </a:lnTo>
                  <a:lnTo>
                    <a:pt x="301" y="144"/>
                  </a:lnTo>
                  <a:lnTo>
                    <a:pt x="300" y="135"/>
                  </a:lnTo>
                  <a:lnTo>
                    <a:pt x="300" y="135"/>
                  </a:lnTo>
                  <a:close/>
                </a:path>
              </a:pathLst>
            </a:custGeom>
            <a:solidFill>
              <a:schemeClr val="lt1"/>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Quattrocento Sans"/>
                <a:ea typeface="Quattrocento Sans"/>
                <a:cs typeface="Quattrocento Sans"/>
                <a:sym typeface="Quattrocento Sans"/>
              </a:endParaRPr>
            </a:p>
          </p:txBody>
        </p:sp>
        <p:sp>
          <p:nvSpPr>
            <p:cNvPr id="438" name="Google Shape;438;p13"/>
            <p:cNvSpPr/>
            <p:nvPr/>
          </p:nvSpPr>
          <p:spPr>
            <a:xfrm>
              <a:off x="6105525" y="2151063"/>
              <a:ext cx="142875" cy="47625"/>
            </a:xfrm>
            <a:custGeom>
              <a:rect b="b" l="l" r="r" t="t"/>
              <a:pathLst>
                <a:path extrusionOk="0" h="150" w="451">
                  <a:moveTo>
                    <a:pt x="224" y="24"/>
                  </a:moveTo>
                  <a:lnTo>
                    <a:pt x="231" y="25"/>
                  </a:lnTo>
                  <a:lnTo>
                    <a:pt x="237" y="27"/>
                  </a:lnTo>
                  <a:lnTo>
                    <a:pt x="242" y="31"/>
                  </a:lnTo>
                  <a:lnTo>
                    <a:pt x="248" y="35"/>
                  </a:lnTo>
                  <a:lnTo>
                    <a:pt x="252" y="39"/>
                  </a:lnTo>
                  <a:lnTo>
                    <a:pt x="255" y="46"/>
                  </a:lnTo>
                  <a:lnTo>
                    <a:pt x="258" y="52"/>
                  </a:lnTo>
                  <a:lnTo>
                    <a:pt x="258" y="59"/>
                  </a:lnTo>
                  <a:lnTo>
                    <a:pt x="258" y="65"/>
                  </a:lnTo>
                  <a:lnTo>
                    <a:pt x="255" y="71"/>
                  </a:lnTo>
                  <a:lnTo>
                    <a:pt x="252" y="78"/>
                  </a:lnTo>
                  <a:lnTo>
                    <a:pt x="248" y="83"/>
                  </a:lnTo>
                  <a:lnTo>
                    <a:pt x="242" y="86"/>
                  </a:lnTo>
                  <a:lnTo>
                    <a:pt x="237" y="90"/>
                  </a:lnTo>
                  <a:lnTo>
                    <a:pt x="231" y="92"/>
                  </a:lnTo>
                  <a:lnTo>
                    <a:pt x="224" y="93"/>
                  </a:lnTo>
                  <a:lnTo>
                    <a:pt x="217" y="92"/>
                  </a:lnTo>
                  <a:lnTo>
                    <a:pt x="210" y="90"/>
                  </a:lnTo>
                  <a:lnTo>
                    <a:pt x="205" y="86"/>
                  </a:lnTo>
                  <a:lnTo>
                    <a:pt x="200" y="83"/>
                  </a:lnTo>
                  <a:lnTo>
                    <a:pt x="195" y="78"/>
                  </a:lnTo>
                  <a:lnTo>
                    <a:pt x="192" y="71"/>
                  </a:lnTo>
                  <a:lnTo>
                    <a:pt x="190" y="66"/>
                  </a:lnTo>
                  <a:lnTo>
                    <a:pt x="190" y="59"/>
                  </a:lnTo>
                  <a:lnTo>
                    <a:pt x="190" y="52"/>
                  </a:lnTo>
                  <a:lnTo>
                    <a:pt x="192" y="46"/>
                  </a:lnTo>
                  <a:lnTo>
                    <a:pt x="195" y="39"/>
                  </a:lnTo>
                  <a:lnTo>
                    <a:pt x="200" y="35"/>
                  </a:lnTo>
                  <a:lnTo>
                    <a:pt x="205" y="31"/>
                  </a:lnTo>
                  <a:lnTo>
                    <a:pt x="210" y="27"/>
                  </a:lnTo>
                  <a:lnTo>
                    <a:pt x="217" y="25"/>
                  </a:lnTo>
                  <a:lnTo>
                    <a:pt x="224" y="24"/>
                  </a:lnTo>
                  <a:lnTo>
                    <a:pt x="224" y="24"/>
                  </a:lnTo>
                  <a:close/>
                  <a:moveTo>
                    <a:pt x="0" y="59"/>
                  </a:moveTo>
                  <a:lnTo>
                    <a:pt x="1" y="68"/>
                  </a:lnTo>
                  <a:lnTo>
                    <a:pt x="2" y="77"/>
                  </a:lnTo>
                  <a:lnTo>
                    <a:pt x="4" y="85"/>
                  </a:lnTo>
                  <a:lnTo>
                    <a:pt x="8" y="94"/>
                  </a:lnTo>
                  <a:lnTo>
                    <a:pt x="11" y="102"/>
                  </a:lnTo>
                  <a:lnTo>
                    <a:pt x="16" y="109"/>
                  </a:lnTo>
                  <a:lnTo>
                    <a:pt x="20" y="116"/>
                  </a:lnTo>
                  <a:lnTo>
                    <a:pt x="27" y="123"/>
                  </a:lnTo>
                  <a:lnTo>
                    <a:pt x="33" y="129"/>
                  </a:lnTo>
                  <a:lnTo>
                    <a:pt x="40" y="134"/>
                  </a:lnTo>
                  <a:lnTo>
                    <a:pt x="47" y="139"/>
                  </a:lnTo>
                  <a:lnTo>
                    <a:pt x="56" y="142"/>
                  </a:lnTo>
                  <a:lnTo>
                    <a:pt x="63" y="145"/>
                  </a:lnTo>
                  <a:lnTo>
                    <a:pt x="72" y="148"/>
                  </a:lnTo>
                  <a:lnTo>
                    <a:pt x="82" y="149"/>
                  </a:lnTo>
                  <a:lnTo>
                    <a:pt x="90" y="150"/>
                  </a:lnTo>
                  <a:lnTo>
                    <a:pt x="360" y="150"/>
                  </a:lnTo>
                  <a:lnTo>
                    <a:pt x="370" y="149"/>
                  </a:lnTo>
                  <a:lnTo>
                    <a:pt x="379" y="148"/>
                  </a:lnTo>
                  <a:lnTo>
                    <a:pt x="386" y="145"/>
                  </a:lnTo>
                  <a:lnTo>
                    <a:pt x="395" y="143"/>
                  </a:lnTo>
                  <a:lnTo>
                    <a:pt x="402" y="139"/>
                  </a:lnTo>
                  <a:lnTo>
                    <a:pt x="409" y="135"/>
                  </a:lnTo>
                  <a:lnTo>
                    <a:pt x="415" y="130"/>
                  </a:lnTo>
                  <a:lnTo>
                    <a:pt x="422" y="124"/>
                  </a:lnTo>
                  <a:lnTo>
                    <a:pt x="428" y="117"/>
                  </a:lnTo>
                  <a:lnTo>
                    <a:pt x="433" y="111"/>
                  </a:lnTo>
                  <a:lnTo>
                    <a:pt x="438" y="104"/>
                  </a:lnTo>
                  <a:lnTo>
                    <a:pt x="442" y="96"/>
                  </a:lnTo>
                  <a:lnTo>
                    <a:pt x="445" y="87"/>
                  </a:lnTo>
                  <a:lnTo>
                    <a:pt x="447" y="79"/>
                  </a:lnTo>
                  <a:lnTo>
                    <a:pt x="449" y="69"/>
                  </a:lnTo>
                  <a:lnTo>
                    <a:pt x="451" y="60"/>
                  </a:lnTo>
                  <a:lnTo>
                    <a:pt x="451" y="0"/>
                  </a:lnTo>
                  <a:lnTo>
                    <a:pt x="0" y="0"/>
                  </a:lnTo>
                  <a:lnTo>
                    <a:pt x="0" y="59"/>
                  </a:lnTo>
                  <a:close/>
                </a:path>
              </a:pathLst>
            </a:custGeom>
            <a:solidFill>
              <a:schemeClr val="lt1"/>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Quattrocento Sans"/>
                <a:ea typeface="Quattrocento Sans"/>
                <a:cs typeface="Quattrocento Sans"/>
                <a:sym typeface="Quattrocento Sans"/>
              </a:endParaRPr>
            </a:p>
          </p:txBody>
        </p:sp>
        <p:sp>
          <p:nvSpPr>
            <p:cNvPr id="439" name="Google Shape;439;p13"/>
            <p:cNvSpPr/>
            <p:nvPr/>
          </p:nvSpPr>
          <p:spPr>
            <a:xfrm>
              <a:off x="6105525" y="2017713"/>
              <a:ext cx="142875" cy="123825"/>
            </a:xfrm>
            <a:custGeom>
              <a:rect b="b" l="l" r="r" t="t"/>
              <a:pathLst>
                <a:path extrusionOk="0" h="390" w="451">
                  <a:moveTo>
                    <a:pt x="318" y="0"/>
                  </a:moveTo>
                  <a:lnTo>
                    <a:pt x="30" y="0"/>
                  </a:lnTo>
                  <a:lnTo>
                    <a:pt x="0" y="0"/>
                  </a:lnTo>
                  <a:lnTo>
                    <a:pt x="0" y="390"/>
                  </a:lnTo>
                  <a:lnTo>
                    <a:pt x="451" y="390"/>
                  </a:lnTo>
                  <a:lnTo>
                    <a:pt x="451" y="30"/>
                  </a:lnTo>
                  <a:lnTo>
                    <a:pt x="375" y="30"/>
                  </a:lnTo>
                  <a:lnTo>
                    <a:pt x="367" y="29"/>
                  </a:lnTo>
                  <a:lnTo>
                    <a:pt x="359" y="27"/>
                  </a:lnTo>
                  <a:lnTo>
                    <a:pt x="351" y="25"/>
                  </a:lnTo>
                  <a:lnTo>
                    <a:pt x="343" y="21"/>
                  </a:lnTo>
                  <a:lnTo>
                    <a:pt x="336" y="17"/>
                  </a:lnTo>
                  <a:lnTo>
                    <a:pt x="329" y="12"/>
                  </a:lnTo>
                  <a:lnTo>
                    <a:pt x="323" y="6"/>
                  </a:lnTo>
                  <a:lnTo>
                    <a:pt x="318" y="0"/>
                  </a:lnTo>
                  <a:close/>
                </a:path>
              </a:pathLst>
            </a:custGeom>
            <a:solidFill>
              <a:schemeClr val="lt1"/>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Quattrocento Sans"/>
                <a:ea typeface="Quattrocento Sans"/>
                <a:cs typeface="Quattrocento Sans"/>
                <a:sym typeface="Quattrocento Sans"/>
              </a:endParaRPr>
            </a:p>
          </p:txBody>
        </p:sp>
        <p:sp>
          <p:nvSpPr>
            <p:cNvPr id="440" name="Google Shape;440;p13"/>
            <p:cNvSpPr/>
            <p:nvPr/>
          </p:nvSpPr>
          <p:spPr>
            <a:xfrm>
              <a:off x="6210300" y="1922463"/>
              <a:ext cx="173038" cy="127000"/>
            </a:xfrm>
            <a:custGeom>
              <a:rect b="b" l="l" r="r" t="t"/>
              <a:pathLst>
                <a:path extrusionOk="0" h="400" w="542">
                  <a:moveTo>
                    <a:pt x="367" y="174"/>
                  </a:moveTo>
                  <a:lnTo>
                    <a:pt x="364" y="174"/>
                  </a:lnTo>
                  <a:lnTo>
                    <a:pt x="360" y="172"/>
                  </a:lnTo>
                  <a:lnTo>
                    <a:pt x="357" y="171"/>
                  </a:lnTo>
                  <a:lnTo>
                    <a:pt x="354" y="169"/>
                  </a:lnTo>
                  <a:lnTo>
                    <a:pt x="351" y="166"/>
                  </a:lnTo>
                  <a:lnTo>
                    <a:pt x="350" y="163"/>
                  </a:lnTo>
                  <a:lnTo>
                    <a:pt x="349" y="159"/>
                  </a:lnTo>
                  <a:lnTo>
                    <a:pt x="348" y="155"/>
                  </a:lnTo>
                  <a:lnTo>
                    <a:pt x="349" y="152"/>
                  </a:lnTo>
                  <a:lnTo>
                    <a:pt x="350" y="148"/>
                  </a:lnTo>
                  <a:lnTo>
                    <a:pt x="351" y="144"/>
                  </a:lnTo>
                  <a:lnTo>
                    <a:pt x="354" y="142"/>
                  </a:lnTo>
                  <a:lnTo>
                    <a:pt x="357" y="140"/>
                  </a:lnTo>
                  <a:lnTo>
                    <a:pt x="360" y="138"/>
                  </a:lnTo>
                  <a:lnTo>
                    <a:pt x="364" y="137"/>
                  </a:lnTo>
                  <a:lnTo>
                    <a:pt x="367" y="137"/>
                  </a:lnTo>
                  <a:lnTo>
                    <a:pt x="372" y="137"/>
                  </a:lnTo>
                  <a:lnTo>
                    <a:pt x="375" y="138"/>
                  </a:lnTo>
                  <a:lnTo>
                    <a:pt x="378" y="140"/>
                  </a:lnTo>
                  <a:lnTo>
                    <a:pt x="381" y="142"/>
                  </a:lnTo>
                  <a:lnTo>
                    <a:pt x="383" y="144"/>
                  </a:lnTo>
                  <a:lnTo>
                    <a:pt x="384" y="148"/>
                  </a:lnTo>
                  <a:lnTo>
                    <a:pt x="385" y="152"/>
                  </a:lnTo>
                  <a:lnTo>
                    <a:pt x="387" y="155"/>
                  </a:lnTo>
                  <a:lnTo>
                    <a:pt x="385" y="159"/>
                  </a:lnTo>
                  <a:lnTo>
                    <a:pt x="384" y="163"/>
                  </a:lnTo>
                  <a:lnTo>
                    <a:pt x="383" y="166"/>
                  </a:lnTo>
                  <a:lnTo>
                    <a:pt x="381" y="169"/>
                  </a:lnTo>
                  <a:lnTo>
                    <a:pt x="378" y="171"/>
                  </a:lnTo>
                  <a:lnTo>
                    <a:pt x="375" y="173"/>
                  </a:lnTo>
                  <a:lnTo>
                    <a:pt x="372" y="174"/>
                  </a:lnTo>
                  <a:lnTo>
                    <a:pt x="367" y="174"/>
                  </a:lnTo>
                  <a:lnTo>
                    <a:pt x="367" y="174"/>
                  </a:lnTo>
                  <a:close/>
                  <a:moveTo>
                    <a:pt x="273" y="174"/>
                  </a:moveTo>
                  <a:lnTo>
                    <a:pt x="269" y="174"/>
                  </a:lnTo>
                  <a:lnTo>
                    <a:pt x="265" y="172"/>
                  </a:lnTo>
                  <a:lnTo>
                    <a:pt x="262" y="171"/>
                  </a:lnTo>
                  <a:lnTo>
                    <a:pt x="259" y="169"/>
                  </a:lnTo>
                  <a:lnTo>
                    <a:pt x="257" y="166"/>
                  </a:lnTo>
                  <a:lnTo>
                    <a:pt x="256" y="163"/>
                  </a:lnTo>
                  <a:lnTo>
                    <a:pt x="254" y="159"/>
                  </a:lnTo>
                  <a:lnTo>
                    <a:pt x="254" y="155"/>
                  </a:lnTo>
                  <a:lnTo>
                    <a:pt x="254" y="152"/>
                  </a:lnTo>
                  <a:lnTo>
                    <a:pt x="256" y="148"/>
                  </a:lnTo>
                  <a:lnTo>
                    <a:pt x="257" y="144"/>
                  </a:lnTo>
                  <a:lnTo>
                    <a:pt x="259" y="142"/>
                  </a:lnTo>
                  <a:lnTo>
                    <a:pt x="262" y="140"/>
                  </a:lnTo>
                  <a:lnTo>
                    <a:pt x="265" y="138"/>
                  </a:lnTo>
                  <a:lnTo>
                    <a:pt x="269" y="137"/>
                  </a:lnTo>
                  <a:lnTo>
                    <a:pt x="273" y="137"/>
                  </a:lnTo>
                  <a:lnTo>
                    <a:pt x="276" y="137"/>
                  </a:lnTo>
                  <a:lnTo>
                    <a:pt x="280" y="138"/>
                  </a:lnTo>
                  <a:lnTo>
                    <a:pt x="284" y="140"/>
                  </a:lnTo>
                  <a:lnTo>
                    <a:pt x="286" y="142"/>
                  </a:lnTo>
                  <a:lnTo>
                    <a:pt x="288" y="144"/>
                  </a:lnTo>
                  <a:lnTo>
                    <a:pt x="290" y="148"/>
                  </a:lnTo>
                  <a:lnTo>
                    <a:pt x="291" y="152"/>
                  </a:lnTo>
                  <a:lnTo>
                    <a:pt x="291" y="155"/>
                  </a:lnTo>
                  <a:lnTo>
                    <a:pt x="291" y="159"/>
                  </a:lnTo>
                  <a:lnTo>
                    <a:pt x="290" y="163"/>
                  </a:lnTo>
                  <a:lnTo>
                    <a:pt x="288" y="166"/>
                  </a:lnTo>
                  <a:lnTo>
                    <a:pt x="286" y="169"/>
                  </a:lnTo>
                  <a:lnTo>
                    <a:pt x="284" y="171"/>
                  </a:lnTo>
                  <a:lnTo>
                    <a:pt x="280" y="173"/>
                  </a:lnTo>
                  <a:lnTo>
                    <a:pt x="276" y="174"/>
                  </a:lnTo>
                  <a:lnTo>
                    <a:pt x="273" y="174"/>
                  </a:lnTo>
                  <a:lnTo>
                    <a:pt x="273" y="174"/>
                  </a:lnTo>
                  <a:close/>
                  <a:moveTo>
                    <a:pt x="177" y="174"/>
                  </a:moveTo>
                  <a:lnTo>
                    <a:pt x="174" y="174"/>
                  </a:lnTo>
                  <a:lnTo>
                    <a:pt x="171" y="172"/>
                  </a:lnTo>
                  <a:lnTo>
                    <a:pt x="168" y="171"/>
                  </a:lnTo>
                  <a:lnTo>
                    <a:pt x="165" y="169"/>
                  </a:lnTo>
                  <a:lnTo>
                    <a:pt x="162" y="166"/>
                  </a:lnTo>
                  <a:lnTo>
                    <a:pt x="160" y="163"/>
                  </a:lnTo>
                  <a:lnTo>
                    <a:pt x="159" y="159"/>
                  </a:lnTo>
                  <a:lnTo>
                    <a:pt x="159" y="155"/>
                  </a:lnTo>
                  <a:lnTo>
                    <a:pt x="159" y="152"/>
                  </a:lnTo>
                  <a:lnTo>
                    <a:pt x="160" y="148"/>
                  </a:lnTo>
                  <a:lnTo>
                    <a:pt x="162" y="144"/>
                  </a:lnTo>
                  <a:lnTo>
                    <a:pt x="165" y="142"/>
                  </a:lnTo>
                  <a:lnTo>
                    <a:pt x="168" y="140"/>
                  </a:lnTo>
                  <a:lnTo>
                    <a:pt x="171" y="138"/>
                  </a:lnTo>
                  <a:lnTo>
                    <a:pt x="174" y="137"/>
                  </a:lnTo>
                  <a:lnTo>
                    <a:pt x="177" y="137"/>
                  </a:lnTo>
                  <a:lnTo>
                    <a:pt x="182" y="137"/>
                  </a:lnTo>
                  <a:lnTo>
                    <a:pt x="185" y="138"/>
                  </a:lnTo>
                  <a:lnTo>
                    <a:pt x="188" y="140"/>
                  </a:lnTo>
                  <a:lnTo>
                    <a:pt x="191" y="142"/>
                  </a:lnTo>
                  <a:lnTo>
                    <a:pt x="193" y="144"/>
                  </a:lnTo>
                  <a:lnTo>
                    <a:pt x="196" y="148"/>
                  </a:lnTo>
                  <a:lnTo>
                    <a:pt x="197" y="152"/>
                  </a:lnTo>
                  <a:lnTo>
                    <a:pt x="197" y="155"/>
                  </a:lnTo>
                  <a:lnTo>
                    <a:pt x="197" y="159"/>
                  </a:lnTo>
                  <a:lnTo>
                    <a:pt x="196" y="163"/>
                  </a:lnTo>
                  <a:lnTo>
                    <a:pt x="193" y="166"/>
                  </a:lnTo>
                  <a:lnTo>
                    <a:pt x="191" y="169"/>
                  </a:lnTo>
                  <a:lnTo>
                    <a:pt x="188" y="171"/>
                  </a:lnTo>
                  <a:lnTo>
                    <a:pt x="185" y="173"/>
                  </a:lnTo>
                  <a:lnTo>
                    <a:pt x="182" y="174"/>
                  </a:lnTo>
                  <a:lnTo>
                    <a:pt x="177" y="174"/>
                  </a:lnTo>
                  <a:lnTo>
                    <a:pt x="177" y="174"/>
                  </a:lnTo>
                  <a:close/>
                  <a:moveTo>
                    <a:pt x="497" y="0"/>
                  </a:moveTo>
                  <a:lnTo>
                    <a:pt x="45" y="0"/>
                  </a:lnTo>
                  <a:lnTo>
                    <a:pt x="37" y="1"/>
                  </a:lnTo>
                  <a:lnTo>
                    <a:pt x="29" y="4"/>
                  </a:lnTo>
                  <a:lnTo>
                    <a:pt x="22" y="8"/>
                  </a:lnTo>
                  <a:lnTo>
                    <a:pt x="14" y="14"/>
                  </a:lnTo>
                  <a:lnTo>
                    <a:pt x="9" y="21"/>
                  </a:lnTo>
                  <a:lnTo>
                    <a:pt x="5" y="29"/>
                  </a:lnTo>
                  <a:lnTo>
                    <a:pt x="2" y="36"/>
                  </a:lnTo>
                  <a:lnTo>
                    <a:pt x="0" y="45"/>
                  </a:lnTo>
                  <a:lnTo>
                    <a:pt x="0" y="255"/>
                  </a:lnTo>
                  <a:lnTo>
                    <a:pt x="2" y="264"/>
                  </a:lnTo>
                  <a:lnTo>
                    <a:pt x="5" y="272"/>
                  </a:lnTo>
                  <a:lnTo>
                    <a:pt x="9" y="280"/>
                  </a:lnTo>
                  <a:lnTo>
                    <a:pt x="14" y="287"/>
                  </a:lnTo>
                  <a:lnTo>
                    <a:pt x="22" y="292"/>
                  </a:lnTo>
                  <a:lnTo>
                    <a:pt x="29" y="297"/>
                  </a:lnTo>
                  <a:lnTo>
                    <a:pt x="37" y="300"/>
                  </a:lnTo>
                  <a:lnTo>
                    <a:pt x="45" y="301"/>
                  </a:lnTo>
                  <a:lnTo>
                    <a:pt x="76" y="301"/>
                  </a:lnTo>
                  <a:lnTo>
                    <a:pt x="91" y="301"/>
                  </a:lnTo>
                  <a:lnTo>
                    <a:pt x="167" y="301"/>
                  </a:lnTo>
                  <a:lnTo>
                    <a:pt x="169" y="301"/>
                  </a:lnTo>
                  <a:lnTo>
                    <a:pt x="172" y="302"/>
                  </a:lnTo>
                  <a:lnTo>
                    <a:pt x="174" y="303"/>
                  </a:lnTo>
                  <a:lnTo>
                    <a:pt x="176" y="305"/>
                  </a:lnTo>
                  <a:lnTo>
                    <a:pt x="178" y="307"/>
                  </a:lnTo>
                  <a:lnTo>
                    <a:pt x="180" y="310"/>
                  </a:lnTo>
                  <a:lnTo>
                    <a:pt x="181" y="313"/>
                  </a:lnTo>
                  <a:lnTo>
                    <a:pt x="182" y="316"/>
                  </a:lnTo>
                  <a:lnTo>
                    <a:pt x="182" y="400"/>
                  </a:lnTo>
                  <a:lnTo>
                    <a:pt x="278" y="305"/>
                  </a:lnTo>
                  <a:lnTo>
                    <a:pt x="280" y="303"/>
                  </a:lnTo>
                  <a:lnTo>
                    <a:pt x="283" y="302"/>
                  </a:lnTo>
                  <a:lnTo>
                    <a:pt x="286" y="301"/>
                  </a:lnTo>
                  <a:lnTo>
                    <a:pt x="288" y="301"/>
                  </a:lnTo>
                  <a:lnTo>
                    <a:pt x="497" y="301"/>
                  </a:lnTo>
                  <a:lnTo>
                    <a:pt x="506" y="300"/>
                  </a:lnTo>
                  <a:lnTo>
                    <a:pt x="513" y="297"/>
                  </a:lnTo>
                  <a:lnTo>
                    <a:pt x="522" y="292"/>
                  </a:lnTo>
                  <a:lnTo>
                    <a:pt x="528" y="287"/>
                  </a:lnTo>
                  <a:lnTo>
                    <a:pt x="533" y="280"/>
                  </a:lnTo>
                  <a:lnTo>
                    <a:pt x="538" y="272"/>
                  </a:lnTo>
                  <a:lnTo>
                    <a:pt x="541" y="264"/>
                  </a:lnTo>
                  <a:lnTo>
                    <a:pt x="542" y="255"/>
                  </a:lnTo>
                  <a:lnTo>
                    <a:pt x="542" y="45"/>
                  </a:lnTo>
                  <a:lnTo>
                    <a:pt x="541" y="36"/>
                  </a:lnTo>
                  <a:lnTo>
                    <a:pt x="538" y="29"/>
                  </a:lnTo>
                  <a:lnTo>
                    <a:pt x="533" y="21"/>
                  </a:lnTo>
                  <a:lnTo>
                    <a:pt x="528" y="14"/>
                  </a:lnTo>
                  <a:lnTo>
                    <a:pt x="522" y="8"/>
                  </a:lnTo>
                  <a:lnTo>
                    <a:pt x="513" y="4"/>
                  </a:lnTo>
                  <a:lnTo>
                    <a:pt x="506" y="1"/>
                  </a:lnTo>
                  <a:lnTo>
                    <a:pt x="497" y="0"/>
                  </a:lnTo>
                  <a:lnTo>
                    <a:pt x="497" y="0"/>
                  </a:lnTo>
                  <a:close/>
                </a:path>
              </a:pathLst>
            </a:custGeom>
            <a:solidFill>
              <a:schemeClr val="lt1"/>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Quattrocento Sans"/>
                <a:ea typeface="Quattrocento Sans"/>
                <a:cs typeface="Quattrocento Sans"/>
                <a:sym typeface="Quattrocento Sans"/>
              </a:endParaRPr>
            </a:p>
          </p:txBody>
        </p:sp>
      </p:grpSp>
      <p:grpSp>
        <p:nvGrpSpPr>
          <p:cNvPr descr="Icon of paper. " id="441" name="Google Shape;441;p13"/>
          <p:cNvGrpSpPr/>
          <p:nvPr/>
        </p:nvGrpSpPr>
        <p:grpSpPr>
          <a:xfrm>
            <a:off x="8841182" y="1368977"/>
            <a:ext cx="220663" cy="285750"/>
            <a:chOff x="4926013" y="796925"/>
            <a:chExt cx="220663" cy="285750"/>
          </a:xfrm>
        </p:grpSpPr>
        <p:sp>
          <p:nvSpPr>
            <p:cNvPr id="442" name="Google Shape;442;p13"/>
            <p:cNvSpPr/>
            <p:nvPr/>
          </p:nvSpPr>
          <p:spPr>
            <a:xfrm>
              <a:off x="5026025" y="996950"/>
              <a:ext cx="30163" cy="28575"/>
            </a:xfrm>
            <a:prstGeom prst="rect">
              <a:avLst/>
            </a:prstGeom>
            <a:solidFill>
              <a:schemeClr val="lt1"/>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Quattrocento Sans"/>
                <a:ea typeface="Quattrocento Sans"/>
                <a:cs typeface="Quattrocento Sans"/>
                <a:sym typeface="Quattrocento Sans"/>
              </a:endParaRPr>
            </a:p>
          </p:txBody>
        </p:sp>
        <p:sp>
          <p:nvSpPr>
            <p:cNvPr id="443" name="Google Shape;443;p13"/>
            <p:cNvSpPr/>
            <p:nvPr/>
          </p:nvSpPr>
          <p:spPr>
            <a:xfrm>
              <a:off x="5064125" y="930275"/>
              <a:ext cx="28575" cy="95250"/>
            </a:xfrm>
            <a:prstGeom prst="rect">
              <a:avLst/>
            </a:prstGeom>
            <a:solidFill>
              <a:schemeClr val="lt1"/>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Quattrocento Sans"/>
                <a:ea typeface="Quattrocento Sans"/>
                <a:cs typeface="Quattrocento Sans"/>
                <a:sym typeface="Quattrocento Sans"/>
              </a:endParaRPr>
            </a:p>
          </p:txBody>
        </p:sp>
        <p:sp>
          <p:nvSpPr>
            <p:cNvPr id="444" name="Google Shape;444;p13"/>
            <p:cNvSpPr/>
            <p:nvPr/>
          </p:nvSpPr>
          <p:spPr>
            <a:xfrm>
              <a:off x="4987925" y="977900"/>
              <a:ext cx="28575" cy="47625"/>
            </a:xfrm>
            <a:prstGeom prst="rect">
              <a:avLst/>
            </a:prstGeom>
            <a:solidFill>
              <a:schemeClr val="lt1"/>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Quattrocento Sans"/>
                <a:ea typeface="Quattrocento Sans"/>
                <a:cs typeface="Quattrocento Sans"/>
                <a:sym typeface="Quattrocento Sans"/>
              </a:endParaRPr>
            </a:p>
          </p:txBody>
        </p:sp>
        <p:sp>
          <p:nvSpPr>
            <p:cNvPr id="445" name="Google Shape;445;p13"/>
            <p:cNvSpPr/>
            <p:nvPr/>
          </p:nvSpPr>
          <p:spPr>
            <a:xfrm>
              <a:off x="4926013" y="796925"/>
              <a:ext cx="220663" cy="285750"/>
            </a:xfrm>
            <a:custGeom>
              <a:rect b="b" l="l" r="r" t="t"/>
              <a:pathLst>
                <a:path extrusionOk="0" h="722" w="553">
                  <a:moveTo>
                    <a:pt x="349" y="204"/>
                  </a:moveTo>
                  <a:lnTo>
                    <a:pt x="349" y="11"/>
                  </a:lnTo>
                  <a:lnTo>
                    <a:pt x="541" y="204"/>
                  </a:lnTo>
                  <a:lnTo>
                    <a:pt x="349" y="204"/>
                  </a:lnTo>
                  <a:close/>
                  <a:moveTo>
                    <a:pt x="445" y="590"/>
                  </a:moveTo>
                  <a:lnTo>
                    <a:pt x="445" y="590"/>
                  </a:lnTo>
                  <a:lnTo>
                    <a:pt x="445" y="590"/>
                  </a:lnTo>
                  <a:lnTo>
                    <a:pt x="445" y="590"/>
                  </a:lnTo>
                  <a:lnTo>
                    <a:pt x="445" y="590"/>
                  </a:lnTo>
                  <a:lnTo>
                    <a:pt x="444" y="595"/>
                  </a:lnTo>
                  <a:lnTo>
                    <a:pt x="441" y="599"/>
                  </a:lnTo>
                  <a:lnTo>
                    <a:pt x="438" y="601"/>
                  </a:lnTo>
                  <a:lnTo>
                    <a:pt x="433" y="602"/>
                  </a:lnTo>
                  <a:lnTo>
                    <a:pt x="145" y="602"/>
                  </a:lnTo>
                  <a:lnTo>
                    <a:pt x="139" y="601"/>
                  </a:lnTo>
                  <a:lnTo>
                    <a:pt x="135" y="599"/>
                  </a:lnTo>
                  <a:lnTo>
                    <a:pt x="133" y="595"/>
                  </a:lnTo>
                  <a:lnTo>
                    <a:pt x="132" y="590"/>
                  </a:lnTo>
                  <a:lnTo>
                    <a:pt x="132" y="241"/>
                  </a:lnTo>
                  <a:lnTo>
                    <a:pt x="133" y="236"/>
                  </a:lnTo>
                  <a:lnTo>
                    <a:pt x="135" y="232"/>
                  </a:lnTo>
                  <a:lnTo>
                    <a:pt x="139" y="230"/>
                  </a:lnTo>
                  <a:lnTo>
                    <a:pt x="145" y="229"/>
                  </a:lnTo>
                  <a:lnTo>
                    <a:pt x="149" y="230"/>
                  </a:lnTo>
                  <a:lnTo>
                    <a:pt x="153" y="232"/>
                  </a:lnTo>
                  <a:lnTo>
                    <a:pt x="155" y="236"/>
                  </a:lnTo>
                  <a:lnTo>
                    <a:pt x="156" y="241"/>
                  </a:lnTo>
                  <a:lnTo>
                    <a:pt x="156" y="434"/>
                  </a:lnTo>
                  <a:lnTo>
                    <a:pt x="238" y="434"/>
                  </a:lnTo>
                  <a:lnTo>
                    <a:pt x="238" y="434"/>
                  </a:lnTo>
                  <a:lnTo>
                    <a:pt x="239" y="435"/>
                  </a:lnTo>
                  <a:lnTo>
                    <a:pt x="239" y="434"/>
                  </a:lnTo>
                  <a:lnTo>
                    <a:pt x="240" y="434"/>
                  </a:lnTo>
                  <a:lnTo>
                    <a:pt x="246" y="435"/>
                  </a:lnTo>
                  <a:lnTo>
                    <a:pt x="249" y="437"/>
                  </a:lnTo>
                  <a:lnTo>
                    <a:pt x="252" y="441"/>
                  </a:lnTo>
                  <a:lnTo>
                    <a:pt x="253" y="446"/>
                  </a:lnTo>
                  <a:lnTo>
                    <a:pt x="253" y="481"/>
                  </a:lnTo>
                  <a:lnTo>
                    <a:pt x="325" y="481"/>
                  </a:lnTo>
                  <a:lnTo>
                    <a:pt x="325" y="324"/>
                  </a:lnTo>
                  <a:lnTo>
                    <a:pt x="326" y="320"/>
                  </a:lnTo>
                  <a:lnTo>
                    <a:pt x="328" y="316"/>
                  </a:lnTo>
                  <a:lnTo>
                    <a:pt x="332" y="314"/>
                  </a:lnTo>
                  <a:lnTo>
                    <a:pt x="337" y="313"/>
                  </a:lnTo>
                  <a:lnTo>
                    <a:pt x="433" y="313"/>
                  </a:lnTo>
                  <a:lnTo>
                    <a:pt x="438" y="314"/>
                  </a:lnTo>
                  <a:lnTo>
                    <a:pt x="441" y="316"/>
                  </a:lnTo>
                  <a:lnTo>
                    <a:pt x="444" y="320"/>
                  </a:lnTo>
                  <a:lnTo>
                    <a:pt x="445" y="324"/>
                  </a:lnTo>
                  <a:lnTo>
                    <a:pt x="445" y="590"/>
                  </a:lnTo>
                  <a:close/>
                  <a:moveTo>
                    <a:pt x="550" y="196"/>
                  </a:moveTo>
                  <a:lnTo>
                    <a:pt x="358" y="3"/>
                  </a:lnTo>
                  <a:lnTo>
                    <a:pt x="354" y="0"/>
                  </a:lnTo>
                  <a:lnTo>
                    <a:pt x="349" y="0"/>
                  </a:lnTo>
                  <a:lnTo>
                    <a:pt x="12" y="0"/>
                  </a:lnTo>
                  <a:lnTo>
                    <a:pt x="7" y="1"/>
                  </a:lnTo>
                  <a:lnTo>
                    <a:pt x="3" y="3"/>
                  </a:lnTo>
                  <a:lnTo>
                    <a:pt x="1" y="7"/>
                  </a:lnTo>
                  <a:lnTo>
                    <a:pt x="0" y="11"/>
                  </a:lnTo>
                  <a:lnTo>
                    <a:pt x="0" y="710"/>
                  </a:lnTo>
                  <a:lnTo>
                    <a:pt x="1" y="715"/>
                  </a:lnTo>
                  <a:lnTo>
                    <a:pt x="3" y="719"/>
                  </a:lnTo>
                  <a:lnTo>
                    <a:pt x="7" y="721"/>
                  </a:lnTo>
                  <a:lnTo>
                    <a:pt x="12" y="722"/>
                  </a:lnTo>
                  <a:lnTo>
                    <a:pt x="541" y="722"/>
                  </a:lnTo>
                  <a:lnTo>
                    <a:pt x="546" y="721"/>
                  </a:lnTo>
                  <a:lnTo>
                    <a:pt x="550" y="719"/>
                  </a:lnTo>
                  <a:lnTo>
                    <a:pt x="552" y="715"/>
                  </a:lnTo>
                  <a:lnTo>
                    <a:pt x="553" y="710"/>
                  </a:lnTo>
                  <a:lnTo>
                    <a:pt x="553" y="204"/>
                  </a:lnTo>
                  <a:lnTo>
                    <a:pt x="552" y="200"/>
                  </a:lnTo>
                  <a:lnTo>
                    <a:pt x="550" y="196"/>
                  </a:lnTo>
                  <a:close/>
                </a:path>
              </a:pathLst>
            </a:custGeom>
            <a:solidFill>
              <a:schemeClr val="lt1"/>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Quattrocento Sans"/>
                <a:ea typeface="Quattrocento Sans"/>
                <a:cs typeface="Quattrocento Sans"/>
                <a:sym typeface="Quattrocento Sans"/>
              </a:endParaRPr>
            </a:p>
          </p:txBody>
        </p:sp>
      </p:grpSp>
      <p:grpSp>
        <p:nvGrpSpPr>
          <p:cNvPr descr="Icon of symbol representing email." id="446" name="Google Shape;446;p13"/>
          <p:cNvGrpSpPr/>
          <p:nvPr/>
        </p:nvGrpSpPr>
        <p:grpSpPr>
          <a:xfrm>
            <a:off x="7698977" y="1368977"/>
            <a:ext cx="285750" cy="285750"/>
            <a:chOff x="11028363" y="771525"/>
            <a:chExt cx="285750" cy="285750"/>
          </a:xfrm>
        </p:grpSpPr>
        <p:sp>
          <p:nvSpPr>
            <p:cNvPr id="447" name="Google Shape;447;p13"/>
            <p:cNvSpPr/>
            <p:nvPr/>
          </p:nvSpPr>
          <p:spPr>
            <a:xfrm>
              <a:off x="11033125" y="776288"/>
              <a:ext cx="277812" cy="276225"/>
            </a:xfrm>
            <a:custGeom>
              <a:rect b="b" l="l" r="r" t="t"/>
              <a:pathLst>
                <a:path extrusionOk="0" h="698" w="697">
                  <a:moveTo>
                    <a:pt x="193" y="518"/>
                  </a:moveTo>
                  <a:lnTo>
                    <a:pt x="180" y="517"/>
                  </a:lnTo>
                  <a:lnTo>
                    <a:pt x="168" y="514"/>
                  </a:lnTo>
                  <a:lnTo>
                    <a:pt x="158" y="510"/>
                  </a:lnTo>
                  <a:lnTo>
                    <a:pt x="149" y="504"/>
                  </a:lnTo>
                  <a:lnTo>
                    <a:pt x="141" y="497"/>
                  </a:lnTo>
                  <a:lnTo>
                    <a:pt x="136" y="490"/>
                  </a:lnTo>
                  <a:lnTo>
                    <a:pt x="133" y="481"/>
                  </a:lnTo>
                  <a:lnTo>
                    <a:pt x="132" y="470"/>
                  </a:lnTo>
                  <a:lnTo>
                    <a:pt x="132" y="258"/>
                  </a:lnTo>
                  <a:lnTo>
                    <a:pt x="133" y="247"/>
                  </a:lnTo>
                  <a:lnTo>
                    <a:pt x="136" y="237"/>
                  </a:lnTo>
                  <a:lnTo>
                    <a:pt x="141" y="228"/>
                  </a:lnTo>
                  <a:lnTo>
                    <a:pt x="149" y="220"/>
                  </a:lnTo>
                  <a:lnTo>
                    <a:pt x="157" y="214"/>
                  </a:lnTo>
                  <a:lnTo>
                    <a:pt x="167" y="208"/>
                  </a:lnTo>
                  <a:lnTo>
                    <a:pt x="178" y="206"/>
                  </a:lnTo>
                  <a:lnTo>
                    <a:pt x="193" y="205"/>
                  </a:lnTo>
                  <a:lnTo>
                    <a:pt x="505" y="205"/>
                  </a:lnTo>
                  <a:lnTo>
                    <a:pt x="517" y="206"/>
                  </a:lnTo>
                  <a:lnTo>
                    <a:pt x="529" y="208"/>
                  </a:lnTo>
                  <a:lnTo>
                    <a:pt x="539" y="212"/>
                  </a:lnTo>
                  <a:lnTo>
                    <a:pt x="548" y="219"/>
                  </a:lnTo>
                  <a:lnTo>
                    <a:pt x="555" y="225"/>
                  </a:lnTo>
                  <a:lnTo>
                    <a:pt x="560" y="234"/>
                  </a:lnTo>
                  <a:lnTo>
                    <a:pt x="564" y="243"/>
                  </a:lnTo>
                  <a:lnTo>
                    <a:pt x="565" y="253"/>
                  </a:lnTo>
                  <a:lnTo>
                    <a:pt x="565" y="469"/>
                  </a:lnTo>
                  <a:lnTo>
                    <a:pt x="564" y="479"/>
                  </a:lnTo>
                  <a:lnTo>
                    <a:pt x="560" y="490"/>
                  </a:lnTo>
                  <a:lnTo>
                    <a:pt x="555" y="497"/>
                  </a:lnTo>
                  <a:lnTo>
                    <a:pt x="548" y="504"/>
                  </a:lnTo>
                  <a:lnTo>
                    <a:pt x="539" y="510"/>
                  </a:lnTo>
                  <a:lnTo>
                    <a:pt x="529" y="514"/>
                  </a:lnTo>
                  <a:lnTo>
                    <a:pt x="517" y="517"/>
                  </a:lnTo>
                  <a:lnTo>
                    <a:pt x="505" y="518"/>
                  </a:lnTo>
                  <a:lnTo>
                    <a:pt x="193" y="518"/>
                  </a:lnTo>
                  <a:close/>
                  <a:moveTo>
                    <a:pt x="539" y="540"/>
                  </a:moveTo>
                  <a:lnTo>
                    <a:pt x="544" y="536"/>
                  </a:lnTo>
                  <a:lnTo>
                    <a:pt x="550" y="533"/>
                  </a:lnTo>
                  <a:lnTo>
                    <a:pt x="555" y="532"/>
                  </a:lnTo>
                  <a:lnTo>
                    <a:pt x="560" y="532"/>
                  </a:lnTo>
                  <a:lnTo>
                    <a:pt x="566" y="532"/>
                  </a:lnTo>
                  <a:lnTo>
                    <a:pt x="571" y="533"/>
                  </a:lnTo>
                  <a:lnTo>
                    <a:pt x="577" y="536"/>
                  </a:lnTo>
                  <a:lnTo>
                    <a:pt x="582" y="540"/>
                  </a:lnTo>
                  <a:lnTo>
                    <a:pt x="615" y="573"/>
                  </a:lnTo>
                  <a:lnTo>
                    <a:pt x="633" y="550"/>
                  </a:lnTo>
                  <a:lnTo>
                    <a:pt x="650" y="524"/>
                  </a:lnTo>
                  <a:lnTo>
                    <a:pt x="656" y="511"/>
                  </a:lnTo>
                  <a:lnTo>
                    <a:pt x="664" y="499"/>
                  </a:lnTo>
                  <a:lnTo>
                    <a:pt x="669" y="484"/>
                  </a:lnTo>
                  <a:lnTo>
                    <a:pt x="675" y="470"/>
                  </a:lnTo>
                  <a:lnTo>
                    <a:pt x="681" y="456"/>
                  </a:lnTo>
                  <a:lnTo>
                    <a:pt x="684" y="442"/>
                  </a:lnTo>
                  <a:lnTo>
                    <a:pt x="688" y="427"/>
                  </a:lnTo>
                  <a:lnTo>
                    <a:pt x="691" y="411"/>
                  </a:lnTo>
                  <a:lnTo>
                    <a:pt x="693" y="396"/>
                  </a:lnTo>
                  <a:lnTo>
                    <a:pt x="696" y="380"/>
                  </a:lnTo>
                  <a:lnTo>
                    <a:pt x="696" y="365"/>
                  </a:lnTo>
                  <a:lnTo>
                    <a:pt x="697" y="350"/>
                  </a:lnTo>
                  <a:lnTo>
                    <a:pt x="696" y="333"/>
                  </a:lnTo>
                  <a:lnTo>
                    <a:pt x="696" y="318"/>
                  </a:lnTo>
                  <a:lnTo>
                    <a:pt x="693" y="302"/>
                  </a:lnTo>
                  <a:lnTo>
                    <a:pt x="691" y="287"/>
                  </a:lnTo>
                  <a:lnTo>
                    <a:pt x="688" y="271"/>
                  </a:lnTo>
                  <a:lnTo>
                    <a:pt x="684" y="257"/>
                  </a:lnTo>
                  <a:lnTo>
                    <a:pt x="681" y="242"/>
                  </a:lnTo>
                  <a:lnTo>
                    <a:pt x="675" y="228"/>
                  </a:lnTo>
                  <a:lnTo>
                    <a:pt x="669" y="214"/>
                  </a:lnTo>
                  <a:lnTo>
                    <a:pt x="664" y="201"/>
                  </a:lnTo>
                  <a:lnTo>
                    <a:pt x="656" y="187"/>
                  </a:lnTo>
                  <a:lnTo>
                    <a:pt x="650" y="174"/>
                  </a:lnTo>
                  <a:lnTo>
                    <a:pt x="633" y="148"/>
                  </a:lnTo>
                  <a:lnTo>
                    <a:pt x="615" y="125"/>
                  </a:lnTo>
                  <a:lnTo>
                    <a:pt x="582" y="158"/>
                  </a:lnTo>
                  <a:lnTo>
                    <a:pt x="577" y="162"/>
                  </a:lnTo>
                  <a:lnTo>
                    <a:pt x="571" y="165"/>
                  </a:lnTo>
                  <a:lnTo>
                    <a:pt x="566" y="167"/>
                  </a:lnTo>
                  <a:lnTo>
                    <a:pt x="560" y="167"/>
                  </a:lnTo>
                  <a:lnTo>
                    <a:pt x="555" y="166"/>
                  </a:lnTo>
                  <a:lnTo>
                    <a:pt x="550" y="165"/>
                  </a:lnTo>
                  <a:lnTo>
                    <a:pt x="544" y="162"/>
                  </a:lnTo>
                  <a:lnTo>
                    <a:pt x="539" y="158"/>
                  </a:lnTo>
                  <a:lnTo>
                    <a:pt x="535" y="153"/>
                  </a:lnTo>
                  <a:lnTo>
                    <a:pt x="533" y="148"/>
                  </a:lnTo>
                  <a:lnTo>
                    <a:pt x="532" y="143"/>
                  </a:lnTo>
                  <a:lnTo>
                    <a:pt x="530" y="136"/>
                  </a:lnTo>
                  <a:lnTo>
                    <a:pt x="532" y="131"/>
                  </a:lnTo>
                  <a:lnTo>
                    <a:pt x="533" y="126"/>
                  </a:lnTo>
                  <a:lnTo>
                    <a:pt x="535" y="121"/>
                  </a:lnTo>
                  <a:lnTo>
                    <a:pt x="539" y="116"/>
                  </a:lnTo>
                  <a:lnTo>
                    <a:pt x="573" y="83"/>
                  </a:lnTo>
                  <a:lnTo>
                    <a:pt x="550" y="65"/>
                  </a:lnTo>
                  <a:lnTo>
                    <a:pt x="524" y="48"/>
                  </a:lnTo>
                  <a:lnTo>
                    <a:pt x="511" y="41"/>
                  </a:lnTo>
                  <a:lnTo>
                    <a:pt x="497" y="34"/>
                  </a:lnTo>
                  <a:lnTo>
                    <a:pt x="484" y="29"/>
                  </a:lnTo>
                  <a:lnTo>
                    <a:pt x="470" y="22"/>
                  </a:lnTo>
                  <a:lnTo>
                    <a:pt x="456" y="17"/>
                  </a:lnTo>
                  <a:lnTo>
                    <a:pt x="440" y="13"/>
                  </a:lnTo>
                  <a:lnTo>
                    <a:pt x="426" y="9"/>
                  </a:lnTo>
                  <a:lnTo>
                    <a:pt x="411" y="7"/>
                  </a:lnTo>
                  <a:lnTo>
                    <a:pt x="395" y="4"/>
                  </a:lnTo>
                  <a:lnTo>
                    <a:pt x="380" y="2"/>
                  </a:lnTo>
                  <a:lnTo>
                    <a:pt x="365" y="2"/>
                  </a:lnTo>
                  <a:lnTo>
                    <a:pt x="348" y="0"/>
                  </a:lnTo>
                  <a:lnTo>
                    <a:pt x="333" y="2"/>
                  </a:lnTo>
                  <a:lnTo>
                    <a:pt x="317" y="2"/>
                  </a:lnTo>
                  <a:lnTo>
                    <a:pt x="302" y="4"/>
                  </a:lnTo>
                  <a:lnTo>
                    <a:pt x="286" y="7"/>
                  </a:lnTo>
                  <a:lnTo>
                    <a:pt x="271" y="9"/>
                  </a:lnTo>
                  <a:lnTo>
                    <a:pt x="255" y="13"/>
                  </a:lnTo>
                  <a:lnTo>
                    <a:pt x="241" y="17"/>
                  </a:lnTo>
                  <a:lnTo>
                    <a:pt x="227" y="22"/>
                  </a:lnTo>
                  <a:lnTo>
                    <a:pt x="213" y="29"/>
                  </a:lnTo>
                  <a:lnTo>
                    <a:pt x="199" y="34"/>
                  </a:lnTo>
                  <a:lnTo>
                    <a:pt x="186" y="41"/>
                  </a:lnTo>
                  <a:lnTo>
                    <a:pt x="173" y="48"/>
                  </a:lnTo>
                  <a:lnTo>
                    <a:pt x="148" y="65"/>
                  </a:lnTo>
                  <a:lnTo>
                    <a:pt x="124" y="83"/>
                  </a:lnTo>
                  <a:lnTo>
                    <a:pt x="158" y="116"/>
                  </a:lnTo>
                  <a:lnTo>
                    <a:pt x="162" y="121"/>
                  </a:lnTo>
                  <a:lnTo>
                    <a:pt x="164" y="126"/>
                  </a:lnTo>
                  <a:lnTo>
                    <a:pt x="166" y="131"/>
                  </a:lnTo>
                  <a:lnTo>
                    <a:pt x="167" y="136"/>
                  </a:lnTo>
                  <a:lnTo>
                    <a:pt x="166" y="143"/>
                  </a:lnTo>
                  <a:lnTo>
                    <a:pt x="164" y="148"/>
                  </a:lnTo>
                  <a:lnTo>
                    <a:pt x="162" y="153"/>
                  </a:lnTo>
                  <a:lnTo>
                    <a:pt x="158" y="158"/>
                  </a:lnTo>
                  <a:lnTo>
                    <a:pt x="153" y="162"/>
                  </a:lnTo>
                  <a:lnTo>
                    <a:pt x="148" y="165"/>
                  </a:lnTo>
                  <a:lnTo>
                    <a:pt x="142" y="167"/>
                  </a:lnTo>
                  <a:lnTo>
                    <a:pt x="136" y="167"/>
                  </a:lnTo>
                  <a:lnTo>
                    <a:pt x="131" y="166"/>
                  </a:lnTo>
                  <a:lnTo>
                    <a:pt x="124" y="165"/>
                  </a:lnTo>
                  <a:lnTo>
                    <a:pt x="119" y="162"/>
                  </a:lnTo>
                  <a:lnTo>
                    <a:pt x="115" y="158"/>
                  </a:lnTo>
                  <a:lnTo>
                    <a:pt x="82" y="125"/>
                  </a:lnTo>
                  <a:lnTo>
                    <a:pt x="63" y="148"/>
                  </a:lnTo>
                  <a:lnTo>
                    <a:pt x="47" y="174"/>
                  </a:lnTo>
                  <a:lnTo>
                    <a:pt x="40" y="187"/>
                  </a:lnTo>
                  <a:lnTo>
                    <a:pt x="33" y="201"/>
                  </a:lnTo>
                  <a:lnTo>
                    <a:pt x="27" y="214"/>
                  </a:lnTo>
                  <a:lnTo>
                    <a:pt x="22" y="228"/>
                  </a:lnTo>
                  <a:lnTo>
                    <a:pt x="17" y="242"/>
                  </a:lnTo>
                  <a:lnTo>
                    <a:pt x="13" y="257"/>
                  </a:lnTo>
                  <a:lnTo>
                    <a:pt x="9" y="271"/>
                  </a:lnTo>
                  <a:lnTo>
                    <a:pt x="5" y="287"/>
                  </a:lnTo>
                  <a:lnTo>
                    <a:pt x="2" y="302"/>
                  </a:lnTo>
                  <a:lnTo>
                    <a:pt x="1" y="318"/>
                  </a:lnTo>
                  <a:lnTo>
                    <a:pt x="0" y="333"/>
                  </a:lnTo>
                  <a:lnTo>
                    <a:pt x="0" y="350"/>
                  </a:lnTo>
                  <a:lnTo>
                    <a:pt x="0" y="365"/>
                  </a:lnTo>
                  <a:lnTo>
                    <a:pt x="1" y="380"/>
                  </a:lnTo>
                  <a:lnTo>
                    <a:pt x="2" y="396"/>
                  </a:lnTo>
                  <a:lnTo>
                    <a:pt x="5" y="411"/>
                  </a:lnTo>
                  <a:lnTo>
                    <a:pt x="9" y="427"/>
                  </a:lnTo>
                  <a:lnTo>
                    <a:pt x="13" y="442"/>
                  </a:lnTo>
                  <a:lnTo>
                    <a:pt x="17" y="456"/>
                  </a:lnTo>
                  <a:lnTo>
                    <a:pt x="22" y="470"/>
                  </a:lnTo>
                  <a:lnTo>
                    <a:pt x="27" y="484"/>
                  </a:lnTo>
                  <a:lnTo>
                    <a:pt x="33" y="499"/>
                  </a:lnTo>
                  <a:lnTo>
                    <a:pt x="40" y="511"/>
                  </a:lnTo>
                  <a:lnTo>
                    <a:pt x="47" y="524"/>
                  </a:lnTo>
                  <a:lnTo>
                    <a:pt x="63" y="550"/>
                  </a:lnTo>
                  <a:lnTo>
                    <a:pt x="82" y="573"/>
                  </a:lnTo>
                  <a:lnTo>
                    <a:pt x="115" y="540"/>
                  </a:lnTo>
                  <a:lnTo>
                    <a:pt x="119" y="536"/>
                  </a:lnTo>
                  <a:lnTo>
                    <a:pt x="124" y="533"/>
                  </a:lnTo>
                  <a:lnTo>
                    <a:pt x="131" y="532"/>
                  </a:lnTo>
                  <a:lnTo>
                    <a:pt x="136" y="532"/>
                  </a:lnTo>
                  <a:lnTo>
                    <a:pt x="142" y="532"/>
                  </a:lnTo>
                  <a:lnTo>
                    <a:pt x="148" y="533"/>
                  </a:lnTo>
                  <a:lnTo>
                    <a:pt x="153" y="536"/>
                  </a:lnTo>
                  <a:lnTo>
                    <a:pt x="158" y="540"/>
                  </a:lnTo>
                  <a:lnTo>
                    <a:pt x="162" y="545"/>
                  </a:lnTo>
                  <a:lnTo>
                    <a:pt x="164" y="550"/>
                  </a:lnTo>
                  <a:lnTo>
                    <a:pt x="166" y="555"/>
                  </a:lnTo>
                  <a:lnTo>
                    <a:pt x="167" y="562"/>
                  </a:lnTo>
                  <a:lnTo>
                    <a:pt x="166" y="567"/>
                  </a:lnTo>
                  <a:lnTo>
                    <a:pt x="164" y="573"/>
                  </a:lnTo>
                  <a:lnTo>
                    <a:pt x="162" y="578"/>
                  </a:lnTo>
                  <a:lnTo>
                    <a:pt x="158" y="582"/>
                  </a:lnTo>
                  <a:lnTo>
                    <a:pt x="124" y="615"/>
                  </a:lnTo>
                  <a:lnTo>
                    <a:pt x="148" y="635"/>
                  </a:lnTo>
                  <a:lnTo>
                    <a:pt x="173" y="650"/>
                  </a:lnTo>
                  <a:lnTo>
                    <a:pt x="186" y="658"/>
                  </a:lnTo>
                  <a:lnTo>
                    <a:pt x="199" y="664"/>
                  </a:lnTo>
                  <a:lnTo>
                    <a:pt x="213" y="671"/>
                  </a:lnTo>
                  <a:lnTo>
                    <a:pt x="227" y="676"/>
                  </a:lnTo>
                  <a:lnTo>
                    <a:pt x="241" y="681"/>
                  </a:lnTo>
                  <a:lnTo>
                    <a:pt x="255" y="685"/>
                  </a:lnTo>
                  <a:lnTo>
                    <a:pt x="271" y="689"/>
                  </a:lnTo>
                  <a:lnTo>
                    <a:pt x="286" y="693"/>
                  </a:lnTo>
                  <a:lnTo>
                    <a:pt x="302" y="695"/>
                  </a:lnTo>
                  <a:lnTo>
                    <a:pt x="317" y="696"/>
                  </a:lnTo>
                  <a:lnTo>
                    <a:pt x="333" y="698"/>
                  </a:lnTo>
                  <a:lnTo>
                    <a:pt x="348" y="698"/>
                  </a:lnTo>
                  <a:lnTo>
                    <a:pt x="365" y="698"/>
                  </a:lnTo>
                  <a:lnTo>
                    <a:pt x="380" y="696"/>
                  </a:lnTo>
                  <a:lnTo>
                    <a:pt x="395" y="695"/>
                  </a:lnTo>
                  <a:lnTo>
                    <a:pt x="411" y="693"/>
                  </a:lnTo>
                  <a:lnTo>
                    <a:pt x="426" y="689"/>
                  </a:lnTo>
                  <a:lnTo>
                    <a:pt x="440" y="685"/>
                  </a:lnTo>
                  <a:lnTo>
                    <a:pt x="456" y="681"/>
                  </a:lnTo>
                  <a:lnTo>
                    <a:pt x="470" y="676"/>
                  </a:lnTo>
                  <a:lnTo>
                    <a:pt x="484" y="671"/>
                  </a:lnTo>
                  <a:lnTo>
                    <a:pt x="497" y="664"/>
                  </a:lnTo>
                  <a:lnTo>
                    <a:pt x="511" y="658"/>
                  </a:lnTo>
                  <a:lnTo>
                    <a:pt x="524" y="650"/>
                  </a:lnTo>
                  <a:lnTo>
                    <a:pt x="550" y="635"/>
                  </a:lnTo>
                  <a:lnTo>
                    <a:pt x="573" y="615"/>
                  </a:lnTo>
                  <a:lnTo>
                    <a:pt x="539" y="582"/>
                  </a:lnTo>
                  <a:lnTo>
                    <a:pt x="535" y="578"/>
                  </a:lnTo>
                  <a:lnTo>
                    <a:pt x="533" y="573"/>
                  </a:lnTo>
                  <a:lnTo>
                    <a:pt x="532" y="567"/>
                  </a:lnTo>
                  <a:lnTo>
                    <a:pt x="530" y="562"/>
                  </a:lnTo>
                  <a:lnTo>
                    <a:pt x="532" y="555"/>
                  </a:lnTo>
                  <a:lnTo>
                    <a:pt x="533" y="550"/>
                  </a:lnTo>
                  <a:lnTo>
                    <a:pt x="535" y="545"/>
                  </a:lnTo>
                  <a:lnTo>
                    <a:pt x="539" y="540"/>
                  </a:lnTo>
                  <a:close/>
                </a:path>
              </a:pathLst>
            </a:custGeom>
            <a:solidFill>
              <a:schemeClr val="lt1"/>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Quattrocento Sans"/>
                <a:ea typeface="Quattrocento Sans"/>
                <a:cs typeface="Quattrocento Sans"/>
                <a:sym typeface="Quattrocento Sans"/>
              </a:endParaRPr>
            </a:p>
          </p:txBody>
        </p:sp>
        <p:sp>
          <p:nvSpPr>
            <p:cNvPr id="448" name="Google Shape;448;p13"/>
            <p:cNvSpPr/>
            <p:nvPr/>
          </p:nvSpPr>
          <p:spPr>
            <a:xfrm>
              <a:off x="11109325" y="885825"/>
              <a:ext cx="123825" cy="71438"/>
            </a:xfrm>
            <a:custGeom>
              <a:rect b="b" l="l" r="r" t="t"/>
              <a:pathLst>
                <a:path extrusionOk="0" h="180" w="312">
                  <a:moveTo>
                    <a:pt x="220" y="82"/>
                  </a:moveTo>
                  <a:lnTo>
                    <a:pt x="295" y="20"/>
                  </a:lnTo>
                  <a:lnTo>
                    <a:pt x="299" y="16"/>
                  </a:lnTo>
                  <a:lnTo>
                    <a:pt x="300" y="13"/>
                  </a:lnTo>
                  <a:lnTo>
                    <a:pt x="299" y="7"/>
                  </a:lnTo>
                  <a:lnTo>
                    <a:pt x="296" y="4"/>
                  </a:lnTo>
                  <a:lnTo>
                    <a:pt x="294" y="1"/>
                  </a:lnTo>
                  <a:lnTo>
                    <a:pt x="288" y="0"/>
                  </a:lnTo>
                  <a:lnTo>
                    <a:pt x="285" y="0"/>
                  </a:lnTo>
                  <a:lnTo>
                    <a:pt x="279" y="2"/>
                  </a:lnTo>
                  <a:lnTo>
                    <a:pt x="155" y="104"/>
                  </a:lnTo>
                  <a:lnTo>
                    <a:pt x="30" y="2"/>
                  </a:lnTo>
                  <a:lnTo>
                    <a:pt x="26" y="0"/>
                  </a:lnTo>
                  <a:lnTo>
                    <a:pt x="21" y="0"/>
                  </a:lnTo>
                  <a:lnTo>
                    <a:pt x="18" y="1"/>
                  </a:lnTo>
                  <a:lnTo>
                    <a:pt x="14" y="4"/>
                  </a:lnTo>
                  <a:lnTo>
                    <a:pt x="11" y="7"/>
                  </a:lnTo>
                  <a:lnTo>
                    <a:pt x="11" y="13"/>
                  </a:lnTo>
                  <a:lnTo>
                    <a:pt x="12" y="16"/>
                  </a:lnTo>
                  <a:lnTo>
                    <a:pt x="15" y="20"/>
                  </a:lnTo>
                  <a:lnTo>
                    <a:pt x="91" y="82"/>
                  </a:lnTo>
                  <a:lnTo>
                    <a:pt x="3" y="159"/>
                  </a:lnTo>
                  <a:lnTo>
                    <a:pt x="1" y="162"/>
                  </a:lnTo>
                  <a:lnTo>
                    <a:pt x="0" y="167"/>
                  </a:lnTo>
                  <a:lnTo>
                    <a:pt x="0" y="172"/>
                  </a:lnTo>
                  <a:lnTo>
                    <a:pt x="2" y="176"/>
                  </a:lnTo>
                  <a:lnTo>
                    <a:pt x="6" y="178"/>
                  </a:lnTo>
                  <a:lnTo>
                    <a:pt x="11" y="180"/>
                  </a:lnTo>
                  <a:lnTo>
                    <a:pt x="15" y="178"/>
                  </a:lnTo>
                  <a:lnTo>
                    <a:pt x="19" y="177"/>
                  </a:lnTo>
                  <a:lnTo>
                    <a:pt x="110" y="97"/>
                  </a:lnTo>
                  <a:lnTo>
                    <a:pt x="147" y="128"/>
                  </a:lnTo>
                  <a:lnTo>
                    <a:pt x="151" y="131"/>
                  </a:lnTo>
                  <a:lnTo>
                    <a:pt x="155" y="132"/>
                  </a:lnTo>
                  <a:lnTo>
                    <a:pt x="159" y="131"/>
                  </a:lnTo>
                  <a:lnTo>
                    <a:pt x="163" y="128"/>
                  </a:lnTo>
                  <a:lnTo>
                    <a:pt x="201" y="97"/>
                  </a:lnTo>
                  <a:lnTo>
                    <a:pt x="291" y="177"/>
                  </a:lnTo>
                  <a:lnTo>
                    <a:pt x="295" y="178"/>
                  </a:lnTo>
                  <a:lnTo>
                    <a:pt x="300" y="180"/>
                  </a:lnTo>
                  <a:lnTo>
                    <a:pt x="304" y="178"/>
                  </a:lnTo>
                  <a:lnTo>
                    <a:pt x="309" y="176"/>
                  </a:lnTo>
                  <a:lnTo>
                    <a:pt x="310" y="172"/>
                  </a:lnTo>
                  <a:lnTo>
                    <a:pt x="312" y="167"/>
                  </a:lnTo>
                  <a:lnTo>
                    <a:pt x="310" y="162"/>
                  </a:lnTo>
                  <a:lnTo>
                    <a:pt x="308" y="159"/>
                  </a:lnTo>
                  <a:lnTo>
                    <a:pt x="220" y="82"/>
                  </a:lnTo>
                  <a:close/>
                </a:path>
              </a:pathLst>
            </a:custGeom>
            <a:solidFill>
              <a:schemeClr val="lt1"/>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Quattrocento Sans"/>
                <a:ea typeface="Quattrocento Sans"/>
                <a:cs typeface="Quattrocento Sans"/>
                <a:sym typeface="Quattrocento Sans"/>
              </a:endParaRPr>
            </a:p>
          </p:txBody>
        </p:sp>
        <p:sp>
          <p:nvSpPr>
            <p:cNvPr id="449" name="Google Shape;449;p13"/>
            <p:cNvSpPr/>
            <p:nvPr/>
          </p:nvSpPr>
          <p:spPr>
            <a:xfrm>
              <a:off x="11250613" y="993775"/>
              <a:ext cx="63500" cy="63500"/>
            </a:xfrm>
            <a:custGeom>
              <a:rect b="b" l="l" r="r" t="t"/>
              <a:pathLst>
                <a:path extrusionOk="0" h="159" w="161">
                  <a:moveTo>
                    <a:pt x="21" y="3"/>
                  </a:moveTo>
                  <a:lnTo>
                    <a:pt x="17" y="0"/>
                  </a:lnTo>
                  <a:lnTo>
                    <a:pt x="13" y="0"/>
                  </a:lnTo>
                  <a:lnTo>
                    <a:pt x="8" y="0"/>
                  </a:lnTo>
                  <a:lnTo>
                    <a:pt x="4" y="3"/>
                  </a:lnTo>
                  <a:lnTo>
                    <a:pt x="2" y="6"/>
                  </a:lnTo>
                  <a:lnTo>
                    <a:pt x="0" y="12"/>
                  </a:lnTo>
                  <a:lnTo>
                    <a:pt x="2" y="15"/>
                  </a:lnTo>
                  <a:lnTo>
                    <a:pt x="4" y="21"/>
                  </a:lnTo>
                  <a:lnTo>
                    <a:pt x="140" y="157"/>
                  </a:lnTo>
                  <a:lnTo>
                    <a:pt x="144" y="159"/>
                  </a:lnTo>
                  <a:lnTo>
                    <a:pt x="149" y="159"/>
                  </a:lnTo>
                  <a:lnTo>
                    <a:pt x="153" y="159"/>
                  </a:lnTo>
                  <a:lnTo>
                    <a:pt x="157" y="157"/>
                  </a:lnTo>
                  <a:lnTo>
                    <a:pt x="160" y="153"/>
                  </a:lnTo>
                  <a:lnTo>
                    <a:pt x="161" y="148"/>
                  </a:lnTo>
                  <a:lnTo>
                    <a:pt x="160" y="144"/>
                  </a:lnTo>
                  <a:lnTo>
                    <a:pt x="157" y="139"/>
                  </a:lnTo>
                  <a:lnTo>
                    <a:pt x="21" y="3"/>
                  </a:lnTo>
                  <a:close/>
                </a:path>
              </a:pathLst>
            </a:custGeom>
            <a:solidFill>
              <a:schemeClr val="lt1"/>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Quattrocento Sans"/>
                <a:ea typeface="Quattrocento Sans"/>
                <a:cs typeface="Quattrocento Sans"/>
                <a:sym typeface="Quattrocento Sans"/>
              </a:endParaRPr>
            </a:p>
          </p:txBody>
        </p:sp>
        <p:sp>
          <p:nvSpPr>
            <p:cNvPr id="450" name="Google Shape;450;p13"/>
            <p:cNvSpPr/>
            <p:nvPr/>
          </p:nvSpPr>
          <p:spPr>
            <a:xfrm>
              <a:off x="11028363" y="993775"/>
              <a:ext cx="63500" cy="63500"/>
            </a:xfrm>
            <a:custGeom>
              <a:rect b="b" l="l" r="r" t="t"/>
              <a:pathLst>
                <a:path extrusionOk="0" h="159" w="160">
                  <a:moveTo>
                    <a:pt x="157" y="3"/>
                  </a:moveTo>
                  <a:lnTo>
                    <a:pt x="153" y="0"/>
                  </a:lnTo>
                  <a:lnTo>
                    <a:pt x="148" y="0"/>
                  </a:lnTo>
                  <a:lnTo>
                    <a:pt x="144" y="0"/>
                  </a:lnTo>
                  <a:lnTo>
                    <a:pt x="139" y="3"/>
                  </a:lnTo>
                  <a:lnTo>
                    <a:pt x="3" y="139"/>
                  </a:lnTo>
                  <a:lnTo>
                    <a:pt x="0" y="144"/>
                  </a:lnTo>
                  <a:lnTo>
                    <a:pt x="0" y="148"/>
                  </a:lnTo>
                  <a:lnTo>
                    <a:pt x="0" y="153"/>
                  </a:lnTo>
                  <a:lnTo>
                    <a:pt x="3" y="157"/>
                  </a:lnTo>
                  <a:lnTo>
                    <a:pt x="7" y="159"/>
                  </a:lnTo>
                  <a:lnTo>
                    <a:pt x="12" y="159"/>
                  </a:lnTo>
                  <a:lnTo>
                    <a:pt x="16" y="159"/>
                  </a:lnTo>
                  <a:lnTo>
                    <a:pt x="21" y="157"/>
                  </a:lnTo>
                  <a:lnTo>
                    <a:pt x="157" y="21"/>
                  </a:lnTo>
                  <a:lnTo>
                    <a:pt x="160" y="15"/>
                  </a:lnTo>
                  <a:lnTo>
                    <a:pt x="160" y="12"/>
                  </a:lnTo>
                  <a:lnTo>
                    <a:pt x="160" y="6"/>
                  </a:lnTo>
                  <a:lnTo>
                    <a:pt x="157" y="3"/>
                  </a:lnTo>
                  <a:close/>
                </a:path>
              </a:pathLst>
            </a:custGeom>
            <a:solidFill>
              <a:schemeClr val="lt1"/>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Quattrocento Sans"/>
                <a:ea typeface="Quattrocento Sans"/>
                <a:cs typeface="Quattrocento Sans"/>
                <a:sym typeface="Quattrocento Sans"/>
              </a:endParaRPr>
            </a:p>
          </p:txBody>
        </p:sp>
        <p:sp>
          <p:nvSpPr>
            <p:cNvPr id="451" name="Google Shape;451;p13"/>
            <p:cNvSpPr/>
            <p:nvPr/>
          </p:nvSpPr>
          <p:spPr>
            <a:xfrm>
              <a:off x="11250613" y="771525"/>
              <a:ext cx="63500" cy="63500"/>
            </a:xfrm>
            <a:custGeom>
              <a:rect b="b" l="l" r="r" t="t"/>
              <a:pathLst>
                <a:path extrusionOk="0" h="160" w="161">
                  <a:moveTo>
                    <a:pt x="4" y="156"/>
                  </a:moveTo>
                  <a:lnTo>
                    <a:pt x="8" y="159"/>
                  </a:lnTo>
                  <a:lnTo>
                    <a:pt x="12" y="160"/>
                  </a:lnTo>
                  <a:lnTo>
                    <a:pt x="17" y="159"/>
                  </a:lnTo>
                  <a:lnTo>
                    <a:pt x="21" y="156"/>
                  </a:lnTo>
                  <a:lnTo>
                    <a:pt x="157" y="20"/>
                  </a:lnTo>
                  <a:lnTo>
                    <a:pt x="160" y="16"/>
                  </a:lnTo>
                  <a:lnTo>
                    <a:pt x="161" y="11"/>
                  </a:lnTo>
                  <a:lnTo>
                    <a:pt x="160" y="7"/>
                  </a:lnTo>
                  <a:lnTo>
                    <a:pt x="157" y="4"/>
                  </a:lnTo>
                  <a:lnTo>
                    <a:pt x="153" y="1"/>
                  </a:lnTo>
                  <a:lnTo>
                    <a:pt x="149" y="0"/>
                  </a:lnTo>
                  <a:lnTo>
                    <a:pt x="144" y="1"/>
                  </a:lnTo>
                  <a:lnTo>
                    <a:pt x="140" y="4"/>
                  </a:lnTo>
                  <a:lnTo>
                    <a:pt x="4" y="140"/>
                  </a:lnTo>
                  <a:lnTo>
                    <a:pt x="2" y="144"/>
                  </a:lnTo>
                  <a:lnTo>
                    <a:pt x="0" y="147"/>
                  </a:lnTo>
                  <a:lnTo>
                    <a:pt x="2" y="153"/>
                  </a:lnTo>
                  <a:lnTo>
                    <a:pt x="4" y="156"/>
                  </a:lnTo>
                  <a:close/>
                </a:path>
              </a:pathLst>
            </a:custGeom>
            <a:solidFill>
              <a:schemeClr val="lt1"/>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Quattrocento Sans"/>
                <a:ea typeface="Quattrocento Sans"/>
                <a:cs typeface="Quattrocento Sans"/>
                <a:sym typeface="Quattrocento Sans"/>
              </a:endParaRPr>
            </a:p>
          </p:txBody>
        </p:sp>
        <p:sp>
          <p:nvSpPr>
            <p:cNvPr id="452" name="Google Shape;452;p13"/>
            <p:cNvSpPr/>
            <p:nvPr/>
          </p:nvSpPr>
          <p:spPr>
            <a:xfrm>
              <a:off x="11028363" y="771525"/>
              <a:ext cx="63500" cy="63500"/>
            </a:xfrm>
            <a:custGeom>
              <a:rect b="b" l="l" r="r" t="t"/>
              <a:pathLst>
                <a:path extrusionOk="0" h="160" w="160">
                  <a:moveTo>
                    <a:pt x="139" y="156"/>
                  </a:moveTo>
                  <a:lnTo>
                    <a:pt x="144" y="159"/>
                  </a:lnTo>
                  <a:lnTo>
                    <a:pt x="148" y="160"/>
                  </a:lnTo>
                  <a:lnTo>
                    <a:pt x="153" y="159"/>
                  </a:lnTo>
                  <a:lnTo>
                    <a:pt x="157" y="156"/>
                  </a:lnTo>
                  <a:lnTo>
                    <a:pt x="160" y="153"/>
                  </a:lnTo>
                  <a:lnTo>
                    <a:pt x="160" y="149"/>
                  </a:lnTo>
                  <a:lnTo>
                    <a:pt x="160" y="144"/>
                  </a:lnTo>
                  <a:lnTo>
                    <a:pt x="157" y="140"/>
                  </a:lnTo>
                  <a:lnTo>
                    <a:pt x="21" y="4"/>
                  </a:lnTo>
                  <a:lnTo>
                    <a:pt x="16" y="1"/>
                  </a:lnTo>
                  <a:lnTo>
                    <a:pt x="12" y="0"/>
                  </a:lnTo>
                  <a:lnTo>
                    <a:pt x="7" y="1"/>
                  </a:lnTo>
                  <a:lnTo>
                    <a:pt x="3" y="4"/>
                  </a:lnTo>
                  <a:lnTo>
                    <a:pt x="0" y="7"/>
                  </a:lnTo>
                  <a:lnTo>
                    <a:pt x="0" y="11"/>
                  </a:lnTo>
                  <a:lnTo>
                    <a:pt x="0" y="16"/>
                  </a:lnTo>
                  <a:lnTo>
                    <a:pt x="3" y="20"/>
                  </a:lnTo>
                  <a:lnTo>
                    <a:pt x="139" y="156"/>
                  </a:lnTo>
                  <a:close/>
                </a:path>
              </a:pathLst>
            </a:custGeom>
            <a:solidFill>
              <a:schemeClr val="lt1"/>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Quattrocento Sans"/>
                <a:ea typeface="Quattrocento Sans"/>
                <a:cs typeface="Quattrocento Sans"/>
                <a:sym typeface="Quattrocento Sans"/>
              </a:endParaRPr>
            </a:p>
          </p:txBody>
        </p:sp>
      </p:grpSp>
      <p:grpSp>
        <p:nvGrpSpPr>
          <p:cNvPr descr="Icon of boxes. " id="453" name="Google Shape;453;p13"/>
          <p:cNvGrpSpPr/>
          <p:nvPr/>
        </p:nvGrpSpPr>
        <p:grpSpPr>
          <a:xfrm>
            <a:off x="11058919" y="1368977"/>
            <a:ext cx="287337" cy="285750"/>
            <a:chOff x="5465763" y="3068638"/>
            <a:chExt cx="287337" cy="285750"/>
          </a:xfrm>
        </p:grpSpPr>
        <p:sp>
          <p:nvSpPr>
            <p:cNvPr id="454" name="Google Shape;454;p13"/>
            <p:cNvSpPr/>
            <p:nvPr/>
          </p:nvSpPr>
          <p:spPr>
            <a:xfrm>
              <a:off x="5564188" y="3068638"/>
              <a:ext cx="119063" cy="38100"/>
            </a:xfrm>
            <a:custGeom>
              <a:rect b="b" l="l" r="r" t="t"/>
              <a:pathLst>
                <a:path extrusionOk="0" h="120" w="375">
                  <a:moveTo>
                    <a:pt x="375" y="62"/>
                  </a:moveTo>
                  <a:lnTo>
                    <a:pt x="374" y="62"/>
                  </a:lnTo>
                  <a:lnTo>
                    <a:pt x="373" y="61"/>
                  </a:lnTo>
                  <a:lnTo>
                    <a:pt x="193" y="1"/>
                  </a:lnTo>
                  <a:lnTo>
                    <a:pt x="188" y="0"/>
                  </a:lnTo>
                  <a:lnTo>
                    <a:pt x="183" y="1"/>
                  </a:lnTo>
                  <a:lnTo>
                    <a:pt x="2" y="61"/>
                  </a:lnTo>
                  <a:lnTo>
                    <a:pt x="1" y="62"/>
                  </a:lnTo>
                  <a:lnTo>
                    <a:pt x="0" y="62"/>
                  </a:lnTo>
                  <a:lnTo>
                    <a:pt x="188" y="120"/>
                  </a:lnTo>
                  <a:lnTo>
                    <a:pt x="375" y="62"/>
                  </a:lnTo>
                  <a:close/>
                </a:path>
              </a:pathLst>
            </a:custGeom>
            <a:solidFill>
              <a:schemeClr val="lt1"/>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Quattrocento Sans"/>
                <a:ea typeface="Quattrocento Sans"/>
                <a:cs typeface="Quattrocento Sans"/>
                <a:sym typeface="Quattrocento Sans"/>
              </a:endParaRPr>
            </a:p>
          </p:txBody>
        </p:sp>
        <p:sp>
          <p:nvSpPr>
            <p:cNvPr id="455" name="Google Shape;455;p13"/>
            <p:cNvSpPr/>
            <p:nvPr/>
          </p:nvSpPr>
          <p:spPr>
            <a:xfrm>
              <a:off x="5629275" y="3097213"/>
              <a:ext cx="57150" cy="93663"/>
            </a:xfrm>
            <a:custGeom>
              <a:rect b="b" l="l" r="r" t="t"/>
              <a:pathLst>
                <a:path extrusionOk="0" h="295" w="181">
                  <a:moveTo>
                    <a:pt x="181" y="210"/>
                  </a:moveTo>
                  <a:lnTo>
                    <a:pt x="181" y="0"/>
                  </a:lnTo>
                  <a:lnTo>
                    <a:pt x="0" y="56"/>
                  </a:lnTo>
                  <a:lnTo>
                    <a:pt x="0" y="295"/>
                  </a:lnTo>
                  <a:lnTo>
                    <a:pt x="171" y="224"/>
                  </a:lnTo>
                  <a:lnTo>
                    <a:pt x="174" y="222"/>
                  </a:lnTo>
                  <a:lnTo>
                    <a:pt x="178" y="219"/>
                  </a:lnTo>
                  <a:lnTo>
                    <a:pt x="180" y="215"/>
                  </a:lnTo>
                  <a:lnTo>
                    <a:pt x="181" y="210"/>
                  </a:lnTo>
                  <a:close/>
                </a:path>
              </a:pathLst>
            </a:custGeom>
            <a:solidFill>
              <a:schemeClr val="lt1"/>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Quattrocento Sans"/>
                <a:ea typeface="Quattrocento Sans"/>
                <a:cs typeface="Quattrocento Sans"/>
                <a:sym typeface="Quattrocento Sans"/>
              </a:endParaRPr>
            </a:p>
          </p:txBody>
        </p:sp>
        <p:sp>
          <p:nvSpPr>
            <p:cNvPr id="456" name="Google Shape;456;p13"/>
            <p:cNvSpPr/>
            <p:nvPr/>
          </p:nvSpPr>
          <p:spPr>
            <a:xfrm>
              <a:off x="5562600" y="3097213"/>
              <a:ext cx="57150" cy="93663"/>
            </a:xfrm>
            <a:custGeom>
              <a:rect b="b" l="l" r="r" t="t"/>
              <a:pathLst>
                <a:path extrusionOk="0" h="295" w="181">
                  <a:moveTo>
                    <a:pt x="9" y="224"/>
                  </a:moveTo>
                  <a:lnTo>
                    <a:pt x="181" y="295"/>
                  </a:lnTo>
                  <a:lnTo>
                    <a:pt x="181" y="56"/>
                  </a:lnTo>
                  <a:lnTo>
                    <a:pt x="0" y="0"/>
                  </a:lnTo>
                  <a:lnTo>
                    <a:pt x="0" y="210"/>
                  </a:lnTo>
                  <a:lnTo>
                    <a:pt x="0" y="215"/>
                  </a:lnTo>
                  <a:lnTo>
                    <a:pt x="2" y="219"/>
                  </a:lnTo>
                  <a:lnTo>
                    <a:pt x="6" y="222"/>
                  </a:lnTo>
                  <a:lnTo>
                    <a:pt x="9" y="224"/>
                  </a:lnTo>
                  <a:close/>
                </a:path>
              </a:pathLst>
            </a:custGeom>
            <a:solidFill>
              <a:schemeClr val="lt1"/>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Quattrocento Sans"/>
                <a:ea typeface="Quattrocento Sans"/>
                <a:cs typeface="Quattrocento Sans"/>
                <a:sym typeface="Quattrocento Sans"/>
              </a:endParaRPr>
            </a:p>
          </p:txBody>
        </p:sp>
        <p:sp>
          <p:nvSpPr>
            <p:cNvPr id="457" name="Google Shape;457;p13"/>
            <p:cNvSpPr/>
            <p:nvPr/>
          </p:nvSpPr>
          <p:spPr>
            <a:xfrm>
              <a:off x="5705475" y="3217863"/>
              <a:ext cx="47625" cy="77788"/>
            </a:xfrm>
            <a:custGeom>
              <a:rect b="b" l="l" r="r" t="t"/>
              <a:pathLst>
                <a:path extrusionOk="0" h="249" w="150">
                  <a:moveTo>
                    <a:pt x="0" y="67"/>
                  </a:moveTo>
                  <a:lnTo>
                    <a:pt x="0" y="249"/>
                  </a:lnTo>
                  <a:lnTo>
                    <a:pt x="141" y="177"/>
                  </a:lnTo>
                  <a:lnTo>
                    <a:pt x="146" y="175"/>
                  </a:lnTo>
                  <a:lnTo>
                    <a:pt x="148" y="171"/>
                  </a:lnTo>
                  <a:lnTo>
                    <a:pt x="149" y="168"/>
                  </a:lnTo>
                  <a:lnTo>
                    <a:pt x="150" y="164"/>
                  </a:lnTo>
                  <a:lnTo>
                    <a:pt x="150" y="0"/>
                  </a:lnTo>
                  <a:lnTo>
                    <a:pt x="0" y="67"/>
                  </a:lnTo>
                  <a:close/>
                </a:path>
              </a:pathLst>
            </a:custGeom>
            <a:solidFill>
              <a:schemeClr val="lt1"/>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Quattrocento Sans"/>
                <a:ea typeface="Quattrocento Sans"/>
                <a:cs typeface="Quattrocento Sans"/>
                <a:sym typeface="Quattrocento Sans"/>
              </a:endParaRPr>
            </a:p>
          </p:txBody>
        </p:sp>
        <p:sp>
          <p:nvSpPr>
            <p:cNvPr id="458" name="Google Shape;458;p13"/>
            <p:cNvSpPr/>
            <p:nvPr/>
          </p:nvSpPr>
          <p:spPr>
            <a:xfrm>
              <a:off x="5656263" y="3192463"/>
              <a:ext cx="88900" cy="38100"/>
            </a:xfrm>
            <a:custGeom>
              <a:rect b="b" l="l" r="r" t="t"/>
              <a:pathLst>
                <a:path extrusionOk="0" h="120" w="281">
                  <a:moveTo>
                    <a:pt x="146" y="2"/>
                  </a:moveTo>
                  <a:lnTo>
                    <a:pt x="143" y="0"/>
                  </a:lnTo>
                  <a:lnTo>
                    <a:pt x="141" y="0"/>
                  </a:lnTo>
                  <a:lnTo>
                    <a:pt x="138" y="0"/>
                  </a:lnTo>
                  <a:lnTo>
                    <a:pt x="134" y="2"/>
                  </a:lnTo>
                  <a:lnTo>
                    <a:pt x="0" y="55"/>
                  </a:lnTo>
                  <a:lnTo>
                    <a:pt x="141" y="120"/>
                  </a:lnTo>
                  <a:lnTo>
                    <a:pt x="281" y="55"/>
                  </a:lnTo>
                  <a:lnTo>
                    <a:pt x="146" y="2"/>
                  </a:lnTo>
                  <a:close/>
                </a:path>
              </a:pathLst>
            </a:custGeom>
            <a:solidFill>
              <a:schemeClr val="lt1"/>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Quattrocento Sans"/>
                <a:ea typeface="Quattrocento Sans"/>
                <a:cs typeface="Quattrocento Sans"/>
                <a:sym typeface="Quattrocento Sans"/>
              </a:endParaRPr>
            </a:p>
          </p:txBody>
        </p:sp>
        <p:sp>
          <p:nvSpPr>
            <p:cNvPr id="459" name="Google Shape;459;p13"/>
            <p:cNvSpPr/>
            <p:nvPr/>
          </p:nvSpPr>
          <p:spPr>
            <a:xfrm>
              <a:off x="5648325" y="3217863"/>
              <a:ext cx="47625" cy="77788"/>
            </a:xfrm>
            <a:custGeom>
              <a:rect b="b" l="l" r="r" t="t"/>
              <a:pathLst>
                <a:path extrusionOk="0" h="249" w="151">
                  <a:moveTo>
                    <a:pt x="0" y="164"/>
                  </a:moveTo>
                  <a:lnTo>
                    <a:pt x="1" y="167"/>
                  </a:lnTo>
                  <a:lnTo>
                    <a:pt x="2" y="171"/>
                  </a:lnTo>
                  <a:lnTo>
                    <a:pt x="5" y="175"/>
                  </a:lnTo>
                  <a:lnTo>
                    <a:pt x="8" y="177"/>
                  </a:lnTo>
                  <a:lnTo>
                    <a:pt x="151" y="249"/>
                  </a:lnTo>
                  <a:lnTo>
                    <a:pt x="151" y="67"/>
                  </a:lnTo>
                  <a:lnTo>
                    <a:pt x="0" y="0"/>
                  </a:lnTo>
                  <a:lnTo>
                    <a:pt x="0" y="164"/>
                  </a:lnTo>
                  <a:close/>
                </a:path>
              </a:pathLst>
            </a:custGeom>
            <a:solidFill>
              <a:schemeClr val="lt1"/>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Quattrocento Sans"/>
                <a:ea typeface="Quattrocento Sans"/>
                <a:cs typeface="Quattrocento Sans"/>
                <a:sym typeface="Quattrocento Sans"/>
              </a:endParaRPr>
            </a:p>
          </p:txBody>
        </p:sp>
        <p:sp>
          <p:nvSpPr>
            <p:cNvPr id="460" name="Google Shape;460;p13"/>
            <p:cNvSpPr/>
            <p:nvPr/>
          </p:nvSpPr>
          <p:spPr>
            <a:xfrm>
              <a:off x="5475288" y="3201988"/>
              <a:ext cx="144463" cy="47625"/>
            </a:xfrm>
            <a:custGeom>
              <a:rect b="b" l="l" r="r" t="t"/>
              <a:pathLst>
                <a:path extrusionOk="0" h="151" w="452">
                  <a:moveTo>
                    <a:pt x="231" y="2"/>
                  </a:moveTo>
                  <a:lnTo>
                    <a:pt x="225" y="0"/>
                  </a:lnTo>
                  <a:lnTo>
                    <a:pt x="221" y="2"/>
                  </a:lnTo>
                  <a:lnTo>
                    <a:pt x="0" y="70"/>
                  </a:lnTo>
                  <a:lnTo>
                    <a:pt x="225" y="151"/>
                  </a:lnTo>
                  <a:lnTo>
                    <a:pt x="452" y="70"/>
                  </a:lnTo>
                  <a:lnTo>
                    <a:pt x="231" y="2"/>
                  </a:lnTo>
                  <a:close/>
                </a:path>
              </a:pathLst>
            </a:custGeom>
            <a:solidFill>
              <a:schemeClr val="lt1"/>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Quattrocento Sans"/>
                <a:ea typeface="Quattrocento Sans"/>
                <a:cs typeface="Quattrocento Sans"/>
                <a:sym typeface="Quattrocento Sans"/>
              </a:endParaRPr>
            </a:p>
          </p:txBody>
        </p:sp>
        <p:sp>
          <p:nvSpPr>
            <p:cNvPr id="461" name="Google Shape;461;p13"/>
            <p:cNvSpPr/>
            <p:nvPr/>
          </p:nvSpPr>
          <p:spPr>
            <a:xfrm>
              <a:off x="5465763" y="3230563"/>
              <a:ext cx="76200" cy="123825"/>
            </a:xfrm>
            <a:custGeom>
              <a:rect b="b" l="l" r="r" t="t"/>
              <a:pathLst>
                <a:path extrusionOk="0" h="386" w="240">
                  <a:moveTo>
                    <a:pt x="0" y="285"/>
                  </a:moveTo>
                  <a:lnTo>
                    <a:pt x="1" y="289"/>
                  </a:lnTo>
                  <a:lnTo>
                    <a:pt x="2" y="294"/>
                  </a:lnTo>
                  <a:lnTo>
                    <a:pt x="5" y="297"/>
                  </a:lnTo>
                  <a:lnTo>
                    <a:pt x="10" y="299"/>
                  </a:lnTo>
                  <a:lnTo>
                    <a:pt x="240" y="386"/>
                  </a:lnTo>
                  <a:lnTo>
                    <a:pt x="240" y="84"/>
                  </a:lnTo>
                  <a:lnTo>
                    <a:pt x="0" y="0"/>
                  </a:lnTo>
                  <a:lnTo>
                    <a:pt x="0" y="285"/>
                  </a:lnTo>
                  <a:close/>
                </a:path>
              </a:pathLst>
            </a:custGeom>
            <a:solidFill>
              <a:schemeClr val="lt1"/>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Quattrocento Sans"/>
                <a:ea typeface="Quattrocento Sans"/>
                <a:cs typeface="Quattrocento Sans"/>
                <a:sym typeface="Quattrocento Sans"/>
              </a:endParaRPr>
            </a:p>
          </p:txBody>
        </p:sp>
        <p:sp>
          <p:nvSpPr>
            <p:cNvPr id="462" name="Google Shape;462;p13"/>
            <p:cNvSpPr/>
            <p:nvPr/>
          </p:nvSpPr>
          <p:spPr>
            <a:xfrm>
              <a:off x="5553075" y="3230563"/>
              <a:ext cx="76200" cy="123825"/>
            </a:xfrm>
            <a:custGeom>
              <a:rect b="b" l="l" r="r" t="t"/>
              <a:pathLst>
                <a:path extrusionOk="0" h="386" w="241">
                  <a:moveTo>
                    <a:pt x="0" y="386"/>
                  </a:moveTo>
                  <a:lnTo>
                    <a:pt x="231" y="299"/>
                  </a:lnTo>
                  <a:lnTo>
                    <a:pt x="235" y="297"/>
                  </a:lnTo>
                  <a:lnTo>
                    <a:pt x="238" y="294"/>
                  </a:lnTo>
                  <a:lnTo>
                    <a:pt x="239" y="289"/>
                  </a:lnTo>
                  <a:lnTo>
                    <a:pt x="241" y="285"/>
                  </a:lnTo>
                  <a:lnTo>
                    <a:pt x="241" y="0"/>
                  </a:lnTo>
                  <a:lnTo>
                    <a:pt x="0" y="84"/>
                  </a:lnTo>
                  <a:lnTo>
                    <a:pt x="0" y="386"/>
                  </a:lnTo>
                  <a:close/>
                </a:path>
              </a:pathLst>
            </a:custGeom>
            <a:solidFill>
              <a:schemeClr val="lt1"/>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Quattrocento Sans"/>
                <a:ea typeface="Quattrocento Sans"/>
                <a:cs typeface="Quattrocento Sans"/>
                <a:sym typeface="Quattrocento Sans"/>
              </a:endParaRPr>
            </a:p>
          </p:txBody>
        </p:sp>
      </p:grpSp>
      <p:grpSp>
        <p:nvGrpSpPr>
          <p:cNvPr descr="Icon of human being and speech bubble. " id="463" name="Google Shape;463;p13"/>
          <p:cNvGrpSpPr/>
          <p:nvPr/>
        </p:nvGrpSpPr>
        <p:grpSpPr>
          <a:xfrm>
            <a:off x="9918300" y="1368977"/>
            <a:ext cx="284163" cy="285751"/>
            <a:chOff x="3171788" y="779462"/>
            <a:chExt cx="284163" cy="285751"/>
          </a:xfrm>
        </p:grpSpPr>
        <p:sp>
          <p:nvSpPr>
            <p:cNvPr id="464" name="Google Shape;464;p13"/>
            <p:cNvSpPr/>
            <p:nvPr/>
          </p:nvSpPr>
          <p:spPr>
            <a:xfrm>
              <a:off x="3290851" y="779462"/>
              <a:ext cx="165100" cy="196850"/>
            </a:xfrm>
            <a:custGeom>
              <a:rect b="b" l="l" r="r" t="t"/>
              <a:pathLst>
                <a:path extrusionOk="0" h="493" w="416">
                  <a:moveTo>
                    <a:pt x="339" y="221"/>
                  </a:moveTo>
                  <a:lnTo>
                    <a:pt x="291" y="221"/>
                  </a:lnTo>
                  <a:lnTo>
                    <a:pt x="291" y="173"/>
                  </a:lnTo>
                  <a:lnTo>
                    <a:pt x="339" y="173"/>
                  </a:lnTo>
                  <a:lnTo>
                    <a:pt x="339" y="221"/>
                  </a:lnTo>
                  <a:close/>
                  <a:moveTo>
                    <a:pt x="242" y="221"/>
                  </a:moveTo>
                  <a:lnTo>
                    <a:pt x="195" y="221"/>
                  </a:lnTo>
                  <a:lnTo>
                    <a:pt x="195" y="173"/>
                  </a:lnTo>
                  <a:lnTo>
                    <a:pt x="242" y="173"/>
                  </a:lnTo>
                  <a:lnTo>
                    <a:pt x="242" y="221"/>
                  </a:lnTo>
                  <a:close/>
                  <a:moveTo>
                    <a:pt x="147" y="221"/>
                  </a:moveTo>
                  <a:lnTo>
                    <a:pt x="99" y="221"/>
                  </a:lnTo>
                  <a:lnTo>
                    <a:pt x="99" y="173"/>
                  </a:lnTo>
                  <a:lnTo>
                    <a:pt x="147" y="173"/>
                  </a:lnTo>
                  <a:lnTo>
                    <a:pt x="147" y="221"/>
                  </a:lnTo>
                  <a:close/>
                  <a:moveTo>
                    <a:pt x="208" y="0"/>
                  </a:moveTo>
                  <a:lnTo>
                    <a:pt x="186" y="1"/>
                  </a:lnTo>
                  <a:lnTo>
                    <a:pt x="166" y="3"/>
                  </a:lnTo>
                  <a:lnTo>
                    <a:pt x="146" y="8"/>
                  </a:lnTo>
                  <a:lnTo>
                    <a:pt x="127" y="15"/>
                  </a:lnTo>
                  <a:lnTo>
                    <a:pt x="109" y="23"/>
                  </a:lnTo>
                  <a:lnTo>
                    <a:pt x="92" y="33"/>
                  </a:lnTo>
                  <a:lnTo>
                    <a:pt x="76" y="44"/>
                  </a:lnTo>
                  <a:lnTo>
                    <a:pt x="61" y="57"/>
                  </a:lnTo>
                  <a:lnTo>
                    <a:pt x="47" y="70"/>
                  </a:lnTo>
                  <a:lnTo>
                    <a:pt x="35" y="85"/>
                  </a:lnTo>
                  <a:lnTo>
                    <a:pt x="25" y="101"/>
                  </a:lnTo>
                  <a:lnTo>
                    <a:pt x="16" y="117"/>
                  </a:lnTo>
                  <a:lnTo>
                    <a:pt x="9" y="135"/>
                  </a:lnTo>
                  <a:lnTo>
                    <a:pt x="4" y="153"/>
                  </a:lnTo>
                  <a:lnTo>
                    <a:pt x="1" y="173"/>
                  </a:lnTo>
                  <a:lnTo>
                    <a:pt x="0" y="192"/>
                  </a:lnTo>
                  <a:lnTo>
                    <a:pt x="0" y="192"/>
                  </a:lnTo>
                  <a:lnTo>
                    <a:pt x="0" y="194"/>
                  </a:lnTo>
                  <a:lnTo>
                    <a:pt x="14" y="198"/>
                  </a:lnTo>
                  <a:lnTo>
                    <a:pt x="26" y="204"/>
                  </a:lnTo>
                  <a:lnTo>
                    <a:pt x="38" y="211"/>
                  </a:lnTo>
                  <a:lnTo>
                    <a:pt x="47" y="220"/>
                  </a:lnTo>
                  <a:lnTo>
                    <a:pt x="57" y="228"/>
                  </a:lnTo>
                  <a:lnTo>
                    <a:pt x="64" y="238"/>
                  </a:lnTo>
                  <a:lnTo>
                    <a:pt x="69" y="248"/>
                  </a:lnTo>
                  <a:lnTo>
                    <a:pt x="72" y="260"/>
                  </a:lnTo>
                  <a:lnTo>
                    <a:pt x="74" y="268"/>
                  </a:lnTo>
                  <a:lnTo>
                    <a:pt x="76" y="277"/>
                  </a:lnTo>
                  <a:lnTo>
                    <a:pt x="76" y="285"/>
                  </a:lnTo>
                  <a:lnTo>
                    <a:pt x="76" y="293"/>
                  </a:lnTo>
                  <a:lnTo>
                    <a:pt x="74" y="303"/>
                  </a:lnTo>
                  <a:lnTo>
                    <a:pt x="73" y="311"/>
                  </a:lnTo>
                  <a:lnTo>
                    <a:pt x="71" y="321"/>
                  </a:lnTo>
                  <a:lnTo>
                    <a:pt x="67" y="330"/>
                  </a:lnTo>
                  <a:lnTo>
                    <a:pt x="69" y="332"/>
                  </a:lnTo>
                  <a:lnTo>
                    <a:pt x="70" y="333"/>
                  </a:lnTo>
                  <a:lnTo>
                    <a:pt x="73" y="341"/>
                  </a:lnTo>
                  <a:lnTo>
                    <a:pt x="77" y="349"/>
                  </a:lnTo>
                  <a:lnTo>
                    <a:pt x="85" y="355"/>
                  </a:lnTo>
                  <a:lnTo>
                    <a:pt x="94" y="361"/>
                  </a:lnTo>
                  <a:lnTo>
                    <a:pt x="104" y="366"/>
                  </a:lnTo>
                  <a:lnTo>
                    <a:pt x="114" y="371"/>
                  </a:lnTo>
                  <a:lnTo>
                    <a:pt x="123" y="374"/>
                  </a:lnTo>
                  <a:lnTo>
                    <a:pt x="132" y="378"/>
                  </a:lnTo>
                  <a:lnTo>
                    <a:pt x="142" y="380"/>
                  </a:lnTo>
                  <a:lnTo>
                    <a:pt x="153" y="383"/>
                  </a:lnTo>
                  <a:lnTo>
                    <a:pt x="153" y="403"/>
                  </a:lnTo>
                  <a:lnTo>
                    <a:pt x="153" y="428"/>
                  </a:lnTo>
                  <a:lnTo>
                    <a:pt x="153" y="449"/>
                  </a:lnTo>
                  <a:lnTo>
                    <a:pt x="153" y="465"/>
                  </a:lnTo>
                  <a:lnTo>
                    <a:pt x="153" y="493"/>
                  </a:lnTo>
                  <a:lnTo>
                    <a:pt x="173" y="473"/>
                  </a:lnTo>
                  <a:lnTo>
                    <a:pt x="185" y="462"/>
                  </a:lnTo>
                  <a:lnTo>
                    <a:pt x="203" y="446"/>
                  </a:lnTo>
                  <a:lnTo>
                    <a:pt x="227" y="427"/>
                  </a:lnTo>
                  <a:lnTo>
                    <a:pt x="249" y="406"/>
                  </a:lnTo>
                  <a:lnTo>
                    <a:pt x="262" y="395"/>
                  </a:lnTo>
                  <a:lnTo>
                    <a:pt x="274" y="385"/>
                  </a:lnTo>
                  <a:lnTo>
                    <a:pt x="284" y="377"/>
                  </a:lnTo>
                  <a:lnTo>
                    <a:pt x="290" y="371"/>
                  </a:lnTo>
                  <a:lnTo>
                    <a:pt x="304" y="365"/>
                  </a:lnTo>
                  <a:lnTo>
                    <a:pt x="317" y="358"/>
                  </a:lnTo>
                  <a:lnTo>
                    <a:pt x="330" y="349"/>
                  </a:lnTo>
                  <a:lnTo>
                    <a:pt x="342" y="341"/>
                  </a:lnTo>
                  <a:lnTo>
                    <a:pt x="353" y="332"/>
                  </a:lnTo>
                  <a:lnTo>
                    <a:pt x="364" y="321"/>
                  </a:lnTo>
                  <a:lnTo>
                    <a:pt x="373" y="310"/>
                  </a:lnTo>
                  <a:lnTo>
                    <a:pt x="383" y="299"/>
                  </a:lnTo>
                  <a:lnTo>
                    <a:pt x="390" y="288"/>
                  </a:lnTo>
                  <a:lnTo>
                    <a:pt x="397" y="276"/>
                  </a:lnTo>
                  <a:lnTo>
                    <a:pt x="403" y="263"/>
                  </a:lnTo>
                  <a:lnTo>
                    <a:pt x="408" y="249"/>
                  </a:lnTo>
                  <a:lnTo>
                    <a:pt x="411" y="235"/>
                  </a:lnTo>
                  <a:lnTo>
                    <a:pt x="415" y="222"/>
                  </a:lnTo>
                  <a:lnTo>
                    <a:pt x="416" y="208"/>
                  </a:lnTo>
                  <a:lnTo>
                    <a:pt x="416" y="192"/>
                  </a:lnTo>
                  <a:lnTo>
                    <a:pt x="416" y="173"/>
                  </a:lnTo>
                  <a:lnTo>
                    <a:pt x="412" y="154"/>
                  </a:lnTo>
                  <a:lnTo>
                    <a:pt x="408" y="135"/>
                  </a:lnTo>
                  <a:lnTo>
                    <a:pt x="400" y="117"/>
                  </a:lnTo>
                  <a:lnTo>
                    <a:pt x="391" y="101"/>
                  </a:lnTo>
                  <a:lnTo>
                    <a:pt x="381" y="85"/>
                  </a:lnTo>
                  <a:lnTo>
                    <a:pt x="368" y="70"/>
                  </a:lnTo>
                  <a:lnTo>
                    <a:pt x="355" y="57"/>
                  </a:lnTo>
                  <a:lnTo>
                    <a:pt x="341" y="44"/>
                  </a:lnTo>
                  <a:lnTo>
                    <a:pt x="324" y="33"/>
                  </a:lnTo>
                  <a:lnTo>
                    <a:pt x="308" y="23"/>
                  </a:lnTo>
                  <a:lnTo>
                    <a:pt x="289" y="15"/>
                  </a:lnTo>
                  <a:lnTo>
                    <a:pt x="270" y="8"/>
                  </a:lnTo>
                  <a:lnTo>
                    <a:pt x="251" y="3"/>
                  </a:lnTo>
                  <a:lnTo>
                    <a:pt x="229" y="1"/>
                  </a:lnTo>
                  <a:lnTo>
                    <a:pt x="208" y="0"/>
                  </a:lnTo>
                  <a:close/>
                </a:path>
              </a:pathLst>
            </a:custGeom>
            <a:solidFill>
              <a:schemeClr val="lt1"/>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Quattrocento Sans"/>
                <a:ea typeface="Quattrocento Sans"/>
                <a:cs typeface="Quattrocento Sans"/>
                <a:sym typeface="Quattrocento Sans"/>
              </a:endParaRPr>
            </a:p>
          </p:txBody>
        </p:sp>
        <p:sp>
          <p:nvSpPr>
            <p:cNvPr id="465" name="Google Shape;465;p13"/>
            <p:cNvSpPr/>
            <p:nvPr/>
          </p:nvSpPr>
          <p:spPr>
            <a:xfrm>
              <a:off x="3171788" y="863600"/>
              <a:ext cx="190500" cy="201613"/>
            </a:xfrm>
            <a:custGeom>
              <a:rect b="b" l="l" r="r" t="t"/>
              <a:pathLst>
                <a:path extrusionOk="0" h="507" w="480">
                  <a:moveTo>
                    <a:pt x="446" y="388"/>
                  </a:moveTo>
                  <a:lnTo>
                    <a:pt x="435" y="380"/>
                  </a:lnTo>
                  <a:lnTo>
                    <a:pt x="418" y="370"/>
                  </a:lnTo>
                  <a:lnTo>
                    <a:pt x="393" y="357"/>
                  </a:lnTo>
                  <a:lnTo>
                    <a:pt x="367" y="344"/>
                  </a:lnTo>
                  <a:lnTo>
                    <a:pt x="339" y="331"/>
                  </a:lnTo>
                  <a:lnTo>
                    <a:pt x="312" y="319"/>
                  </a:lnTo>
                  <a:lnTo>
                    <a:pt x="312" y="312"/>
                  </a:lnTo>
                  <a:lnTo>
                    <a:pt x="312" y="280"/>
                  </a:lnTo>
                  <a:lnTo>
                    <a:pt x="312" y="274"/>
                  </a:lnTo>
                  <a:lnTo>
                    <a:pt x="316" y="272"/>
                  </a:lnTo>
                  <a:lnTo>
                    <a:pt x="320" y="267"/>
                  </a:lnTo>
                  <a:lnTo>
                    <a:pt x="320" y="266"/>
                  </a:lnTo>
                  <a:lnTo>
                    <a:pt x="320" y="266"/>
                  </a:lnTo>
                  <a:lnTo>
                    <a:pt x="323" y="263"/>
                  </a:lnTo>
                  <a:lnTo>
                    <a:pt x="324" y="261"/>
                  </a:lnTo>
                  <a:lnTo>
                    <a:pt x="325" y="260"/>
                  </a:lnTo>
                  <a:lnTo>
                    <a:pt x="325" y="260"/>
                  </a:lnTo>
                  <a:lnTo>
                    <a:pt x="326" y="256"/>
                  </a:lnTo>
                  <a:lnTo>
                    <a:pt x="329" y="254"/>
                  </a:lnTo>
                  <a:lnTo>
                    <a:pt x="329" y="253"/>
                  </a:lnTo>
                  <a:lnTo>
                    <a:pt x="329" y="251"/>
                  </a:lnTo>
                  <a:lnTo>
                    <a:pt x="331" y="248"/>
                  </a:lnTo>
                  <a:lnTo>
                    <a:pt x="332" y="244"/>
                  </a:lnTo>
                  <a:lnTo>
                    <a:pt x="332" y="243"/>
                  </a:lnTo>
                  <a:lnTo>
                    <a:pt x="332" y="243"/>
                  </a:lnTo>
                  <a:lnTo>
                    <a:pt x="335" y="237"/>
                  </a:lnTo>
                  <a:lnTo>
                    <a:pt x="336" y="231"/>
                  </a:lnTo>
                  <a:lnTo>
                    <a:pt x="336" y="231"/>
                  </a:lnTo>
                  <a:lnTo>
                    <a:pt x="336" y="231"/>
                  </a:lnTo>
                  <a:lnTo>
                    <a:pt x="337" y="225"/>
                  </a:lnTo>
                  <a:lnTo>
                    <a:pt x="338" y="219"/>
                  </a:lnTo>
                  <a:lnTo>
                    <a:pt x="338" y="217"/>
                  </a:lnTo>
                  <a:lnTo>
                    <a:pt x="338" y="215"/>
                  </a:lnTo>
                  <a:lnTo>
                    <a:pt x="339" y="209"/>
                  </a:lnTo>
                  <a:lnTo>
                    <a:pt x="339" y="203"/>
                  </a:lnTo>
                  <a:lnTo>
                    <a:pt x="345" y="197"/>
                  </a:lnTo>
                  <a:lnTo>
                    <a:pt x="350" y="191"/>
                  </a:lnTo>
                  <a:lnTo>
                    <a:pt x="350" y="190"/>
                  </a:lnTo>
                  <a:lnTo>
                    <a:pt x="350" y="190"/>
                  </a:lnTo>
                  <a:lnTo>
                    <a:pt x="353" y="187"/>
                  </a:lnTo>
                  <a:lnTo>
                    <a:pt x="354" y="185"/>
                  </a:lnTo>
                  <a:lnTo>
                    <a:pt x="354" y="185"/>
                  </a:lnTo>
                  <a:lnTo>
                    <a:pt x="354" y="185"/>
                  </a:lnTo>
                  <a:lnTo>
                    <a:pt x="355" y="182"/>
                  </a:lnTo>
                  <a:lnTo>
                    <a:pt x="355" y="180"/>
                  </a:lnTo>
                  <a:lnTo>
                    <a:pt x="355" y="179"/>
                  </a:lnTo>
                  <a:lnTo>
                    <a:pt x="356" y="179"/>
                  </a:lnTo>
                  <a:lnTo>
                    <a:pt x="356" y="176"/>
                  </a:lnTo>
                  <a:lnTo>
                    <a:pt x="357" y="174"/>
                  </a:lnTo>
                  <a:lnTo>
                    <a:pt x="357" y="173"/>
                  </a:lnTo>
                  <a:lnTo>
                    <a:pt x="357" y="173"/>
                  </a:lnTo>
                  <a:lnTo>
                    <a:pt x="357" y="169"/>
                  </a:lnTo>
                  <a:lnTo>
                    <a:pt x="357" y="167"/>
                  </a:lnTo>
                  <a:lnTo>
                    <a:pt x="358" y="167"/>
                  </a:lnTo>
                  <a:lnTo>
                    <a:pt x="358" y="166"/>
                  </a:lnTo>
                  <a:lnTo>
                    <a:pt x="358" y="163"/>
                  </a:lnTo>
                  <a:lnTo>
                    <a:pt x="358" y="160"/>
                  </a:lnTo>
                  <a:lnTo>
                    <a:pt x="358" y="155"/>
                  </a:lnTo>
                  <a:lnTo>
                    <a:pt x="357" y="149"/>
                  </a:lnTo>
                  <a:lnTo>
                    <a:pt x="357" y="149"/>
                  </a:lnTo>
                  <a:lnTo>
                    <a:pt x="357" y="148"/>
                  </a:lnTo>
                  <a:lnTo>
                    <a:pt x="356" y="143"/>
                  </a:lnTo>
                  <a:lnTo>
                    <a:pt x="354" y="140"/>
                  </a:lnTo>
                  <a:lnTo>
                    <a:pt x="354" y="138"/>
                  </a:lnTo>
                  <a:lnTo>
                    <a:pt x="354" y="138"/>
                  </a:lnTo>
                  <a:lnTo>
                    <a:pt x="353" y="135"/>
                  </a:lnTo>
                  <a:lnTo>
                    <a:pt x="350" y="131"/>
                  </a:lnTo>
                  <a:lnTo>
                    <a:pt x="349" y="131"/>
                  </a:lnTo>
                  <a:lnTo>
                    <a:pt x="349" y="131"/>
                  </a:lnTo>
                  <a:lnTo>
                    <a:pt x="347" y="128"/>
                  </a:lnTo>
                  <a:lnTo>
                    <a:pt x="343" y="125"/>
                  </a:lnTo>
                  <a:lnTo>
                    <a:pt x="344" y="122"/>
                  </a:lnTo>
                  <a:lnTo>
                    <a:pt x="347" y="117"/>
                  </a:lnTo>
                  <a:lnTo>
                    <a:pt x="351" y="100"/>
                  </a:lnTo>
                  <a:lnTo>
                    <a:pt x="355" y="84"/>
                  </a:lnTo>
                  <a:lnTo>
                    <a:pt x="355" y="77"/>
                  </a:lnTo>
                  <a:lnTo>
                    <a:pt x="355" y="69"/>
                  </a:lnTo>
                  <a:lnTo>
                    <a:pt x="354" y="61"/>
                  </a:lnTo>
                  <a:lnTo>
                    <a:pt x="353" y="54"/>
                  </a:lnTo>
                  <a:lnTo>
                    <a:pt x="350" y="47"/>
                  </a:lnTo>
                  <a:lnTo>
                    <a:pt x="347" y="40"/>
                  </a:lnTo>
                  <a:lnTo>
                    <a:pt x="342" y="34"/>
                  </a:lnTo>
                  <a:lnTo>
                    <a:pt x="336" y="28"/>
                  </a:lnTo>
                  <a:lnTo>
                    <a:pt x="330" y="22"/>
                  </a:lnTo>
                  <a:lnTo>
                    <a:pt x="323" y="17"/>
                  </a:lnTo>
                  <a:lnTo>
                    <a:pt x="314" y="12"/>
                  </a:lnTo>
                  <a:lnTo>
                    <a:pt x="305" y="9"/>
                  </a:lnTo>
                  <a:lnTo>
                    <a:pt x="305" y="9"/>
                  </a:lnTo>
                  <a:lnTo>
                    <a:pt x="305" y="9"/>
                  </a:lnTo>
                  <a:lnTo>
                    <a:pt x="295" y="6"/>
                  </a:lnTo>
                  <a:lnTo>
                    <a:pt x="286" y="4"/>
                  </a:lnTo>
                  <a:lnTo>
                    <a:pt x="276" y="2"/>
                  </a:lnTo>
                  <a:lnTo>
                    <a:pt x="267" y="0"/>
                  </a:lnTo>
                  <a:lnTo>
                    <a:pt x="267" y="0"/>
                  </a:lnTo>
                  <a:lnTo>
                    <a:pt x="267" y="0"/>
                  </a:lnTo>
                  <a:lnTo>
                    <a:pt x="263" y="0"/>
                  </a:lnTo>
                  <a:lnTo>
                    <a:pt x="260" y="0"/>
                  </a:lnTo>
                  <a:lnTo>
                    <a:pt x="255" y="0"/>
                  </a:lnTo>
                  <a:lnTo>
                    <a:pt x="251" y="0"/>
                  </a:lnTo>
                  <a:lnTo>
                    <a:pt x="244" y="0"/>
                  </a:lnTo>
                  <a:lnTo>
                    <a:pt x="237" y="0"/>
                  </a:lnTo>
                  <a:lnTo>
                    <a:pt x="235" y="0"/>
                  </a:lnTo>
                  <a:lnTo>
                    <a:pt x="232" y="2"/>
                  </a:lnTo>
                  <a:lnTo>
                    <a:pt x="229" y="2"/>
                  </a:lnTo>
                  <a:lnTo>
                    <a:pt x="224" y="3"/>
                  </a:lnTo>
                  <a:lnTo>
                    <a:pt x="220" y="3"/>
                  </a:lnTo>
                  <a:lnTo>
                    <a:pt x="217" y="4"/>
                  </a:lnTo>
                  <a:lnTo>
                    <a:pt x="215" y="4"/>
                  </a:lnTo>
                  <a:lnTo>
                    <a:pt x="212" y="5"/>
                  </a:lnTo>
                  <a:lnTo>
                    <a:pt x="207" y="6"/>
                  </a:lnTo>
                  <a:lnTo>
                    <a:pt x="203" y="8"/>
                  </a:lnTo>
                  <a:lnTo>
                    <a:pt x="199" y="9"/>
                  </a:lnTo>
                  <a:lnTo>
                    <a:pt x="195" y="10"/>
                  </a:lnTo>
                  <a:lnTo>
                    <a:pt x="193" y="10"/>
                  </a:lnTo>
                  <a:lnTo>
                    <a:pt x="192" y="11"/>
                  </a:lnTo>
                  <a:lnTo>
                    <a:pt x="181" y="16"/>
                  </a:lnTo>
                  <a:lnTo>
                    <a:pt x="172" y="23"/>
                  </a:lnTo>
                  <a:lnTo>
                    <a:pt x="163" y="30"/>
                  </a:lnTo>
                  <a:lnTo>
                    <a:pt x="157" y="38"/>
                  </a:lnTo>
                  <a:lnTo>
                    <a:pt x="157" y="38"/>
                  </a:lnTo>
                  <a:lnTo>
                    <a:pt x="156" y="38"/>
                  </a:lnTo>
                  <a:lnTo>
                    <a:pt x="155" y="42"/>
                  </a:lnTo>
                  <a:lnTo>
                    <a:pt x="154" y="44"/>
                  </a:lnTo>
                  <a:lnTo>
                    <a:pt x="150" y="44"/>
                  </a:lnTo>
                  <a:lnTo>
                    <a:pt x="148" y="44"/>
                  </a:lnTo>
                  <a:lnTo>
                    <a:pt x="143" y="44"/>
                  </a:lnTo>
                  <a:lnTo>
                    <a:pt x="140" y="46"/>
                  </a:lnTo>
                  <a:lnTo>
                    <a:pt x="138" y="46"/>
                  </a:lnTo>
                  <a:lnTo>
                    <a:pt x="137" y="46"/>
                  </a:lnTo>
                  <a:lnTo>
                    <a:pt x="135" y="47"/>
                  </a:lnTo>
                  <a:lnTo>
                    <a:pt x="131" y="48"/>
                  </a:lnTo>
                  <a:lnTo>
                    <a:pt x="131" y="48"/>
                  </a:lnTo>
                  <a:lnTo>
                    <a:pt x="130" y="49"/>
                  </a:lnTo>
                  <a:lnTo>
                    <a:pt x="128" y="50"/>
                  </a:lnTo>
                  <a:lnTo>
                    <a:pt x="126" y="53"/>
                  </a:lnTo>
                  <a:lnTo>
                    <a:pt x="125" y="53"/>
                  </a:lnTo>
                  <a:lnTo>
                    <a:pt x="125" y="53"/>
                  </a:lnTo>
                  <a:lnTo>
                    <a:pt x="124" y="55"/>
                  </a:lnTo>
                  <a:lnTo>
                    <a:pt x="123" y="56"/>
                  </a:lnTo>
                  <a:lnTo>
                    <a:pt x="121" y="60"/>
                  </a:lnTo>
                  <a:lnTo>
                    <a:pt x="119" y="63"/>
                  </a:lnTo>
                  <a:lnTo>
                    <a:pt x="119" y="65"/>
                  </a:lnTo>
                  <a:lnTo>
                    <a:pt x="118" y="66"/>
                  </a:lnTo>
                  <a:lnTo>
                    <a:pt x="118" y="68"/>
                  </a:lnTo>
                  <a:lnTo>
                    <a:pt x="118" y="71"/>
                  </a:lnTo>
                  <a:lnTo>
                    <a:pt x="118" y="73"/>
                  </a:lnTo>
                  <a:lnTo>
                    <a:pt x="118" y="75"/>
                  </a:lnTo>
                  <a:lnTo>
                    <a:pt x="118" y="77"/>
                  </a:lnTo>
                  <a:lnTo>
                    <a:pt x="118" y="79"/>
                  </a:lnTo>
                  <a:lnTo>
                    <a:pt x="118" y="81"/>
                  </a:lnTo>
                  <a:lnTo>
                    <a:pt x="118" y="84"/>
                  </a:lnTo>
                  <a:lnTo>
                    <a:pt x="119" y="85"/>
                  </a:lnTo>
                  <a:lnTo>
                    <a:pt x="119" y="87"/>
                  </a:lnTo>
                  <a:lnTo>
                    <a:pt x="119" y="90"/>
                  </a:lnTo>
                  <a:lnTo>
                    <a:pt x="121" y="92"/>
                  </a:lnTo>
                  <a:lnTo>
                    <a:pt x="121" y="94"/>
                  </a:lnTo>
                  <a:lnTo>
                    <a:pt x="122" y="96"/>
                  </a:lnTo>
                  <a:lnTo>
                    <a:pt x="122" y="98"/>
                  </a:lnTo>
                  <a:lnTo>
                    <a:pt x="123" y="100"/>
                  </a:lnTo>
                  <a:lnTo>
                    <a:pt x="124" y="103"/>
                  </a:lnTo>
                  <a:lnTo>
                    <a:pt x="125" y="106"/>
                  </a:lnTo>
                  <a:lnTo>
                    <a:pt x="125" y="107"/>
                  </a:lnTo>
                  <a:lnTo>
                    <a:pt x="125" y="109"/>
                  </a:lnTo>
                  <a:lnTo>
                    <a:pt x="129" y="117"/>
                  </a:lnTo>
                  <a:lnTo>
                    <a:pt x="132" y="125"/>
                  </a:lnTo>
                  <a:lnTo>
                    <a:pt x="132" y="125"/>
                  </a:lnTo>
                  <a:lnTo>
                    <a:pt x="132" y="125"/>
                  </a:lnTo>
                  <a:lnTo>
                    <a:pt x="126" y="130"/>
                  </a:lnTo>
                  <a:lnTo>
                    <a:pt x="122" y="136"/>
                  </a:lnTo>
                  <a:lnTo>
                    <a:pt x="118" y="142"/>
                  </a:lnTo>
                  <a:lnTo>
                    <a:pt x="116" y="148"/>
                  </a:lnTo>
                  <a:lnTo>
                    <a:pt x="115" y="155"/>
                  </a:lnTo>
                  <a:lnTo>
                    <a:pt x="115" y="163"/>
                  </a:lnTo>
                  <a:lnTo>
                    <a:pt x="115" y="168"/>
                  </a:lnTo>
                  <a:lnTo>
                    <a:pt x="115" y="174"/>
                  </a:lnTo>
                  <a:lnTo>
                    <a:pt x="116" y="175"/>
                  </a:lnTo>
                  <a:lnTo>
                    <a:pt x="116" y="175"/>
                  </a:lnTo>
                  <a:lnTo>
                    <a:pt x="117" y="180"/>
                  </a:lnTo>
                  <a:lnTo>
                    <a:pt x="118" y="185"/>
                  </a:lnTo>
                  <a:lnTo>
                    <a:pt x="119" y="186"/>
                  </a:lnTo>
                  <a:lnTo>
                    <a:pt x="119" y="187"/>
                  </a:lnTo>
                  <a:lnTo>
                    <a:pt x="122" y="190"/>
                  </a:lnTo>
                  <a:lnTo>
                    <a:pt x="124" y="193"/>
                  </a:lnTo>
                  <a:lnTo>
                    <a:pt x="125" y="194"/>
                  </a:lnTo>
                  <a:lnTo>
                    <a:pt x="125" y="195"/>
                  </a:lnTo>
                  <a:lnTo>
                    <a:pt x="128" y="198"/>
                  </a:lnTo>
                  <a:lnTo>
                    <a:pt x="130" y="199"/>
                  </a:lnTo>
                  <a:lnTo>
                    <a:pt x="134" y="201"/>
                  </a:lnTo>
                  <a:lnTo>
                    <a:pt x="137" y="203"/>
                  </a:lnTo>
                  <a:lnTo>
                    <a:pt x="137" y="210"/>
                  </a:lnTo>
                  <a:lnTo>
                    <a:pt x="138" y="216"/>
                  </a:lnTo>
                  <a:lnTo>
                    <a:pt x="138" y="218"/>
                  </a:lnTo>
                  <a:lnTo>
                    <a:pt x="138" y="220"/>
                  </a:lnTo>
                  <a:lnTo>
                    <a:pt x="141" y="231"/>
                  </a:lnTo>
                  <a:lnTo>
                    <a:pt x="144" y="242"/>
                  </a:lnTo>
                  <a:lnTo>
                    <a:pt x="148" y="250"/>
                  </a:lnTo>
                  <a:lnTo>
                    <a:pt x="151" y="257"/>
                  </a:lnTo>
                  <a:lnTo>
                    <a:pt x="156" y="263"/>
                  </a:lnTo>
                  <a:lnTo>
                    <a:pt x="161" y="268"/>
                  </a:lnTo>
                  <a:lnTo>
                    <a:pt x="165" y="272"/>
                  </a:lnTo>
                  <a:lnTo>
                    <a:pt x="168" y="275"/>
                  </a:lnTo>
                  <a:lnTo>
                    <a:pt x="168" y="281"/>
                  </a:lnTo>
                  <a:lnTo>
                    <a:pt x="168" y="312"/>
                  </a:lnTo>
                  <a:lnTo>
                    <a:pt x="168" y="319"/>
                  </a:lnTo>
                  <a:lnTo>
                    <a:pt x="142" y="331"/>
                  </a:lnTo>
                  <a:lnTo>
                    <a:pt x="115" y="344"/>
                  </a:lnTo>
                  <a:lnTo>
                    <a:pt x="87" y="357"/>
                  </a:lnTo>
                  <a:lnTo>
                    <a:pt x="62" y="370"/>
                  </a:lnTo>
                  <a:lnTo>
                    <a:pt x="47" y="380"/>
                  </a:lnTo>
                  <a:lnTo>
                    <a:pt x="34" y="388"/>
                  </a:lnTo>
                  <a:lnTo>
                    <a:pt x="19" y="399"/>
                  </a:lnTo>
                  <a:lnTo>
                    <a:pt x="9" y="408"/>
                  </a:lnTo>
                  <a:lnTo>
                    <a:pt x="5" y="413"/>
                  </a:lnTo>
                  <a:lnTo>
                    <a:pt x="3" y="417"/>
                  </a:lnTo>
                  <a:lnTo>
                    <a:pt x="2" y="420"/>
                  </a:lnTo>
                  <a:lnTo>
                    <a:pt x="0" y="424"/>
                  </a:lnTo>
                  <a:lnTo>
                    <a:pt x="0" y="495"/>
                  </a:lnTo>
                  <a:lnTo>
                    <a:pt x="2" y="500"/>
                  </a:lnTo>
                  <a:lnTo>
                    <a:pt x="4" y="504"/>
                  </a:lnTo>
                  <a:lnTo>
                    <a:pt x="8" y="506"/>
                  </a:lnTo>
                  <a:lnTo>
                    <a:pt x="12" y="507"/>
                  </a:lnTo>
                  <a:lnTo>
                    <a:pt x="468" y="507"/>
                  </a:lnTo>
                  <a:lnTo>
                    <a:pt x="473" y="506"/>
                  </a:lnTo>
                  <a:lnTo>
                    <a:pt x="476" y="504"/>
                  </a:lnTo>
                  <a:lnTo>
                    <a:pt x="479" y="500"/>
                  </a:lnTo>
                  <a:lnTo>
                    <a:pt x="480" y="495"/>
                  </a:lnTo>
                  <a:lnTo>
                    <a:pt x="480" y="424"/>
                  </a:lnTo>
                  <a:lnTo>
                    <a:pt x="480" y="420"/>
                  </a:lnTo>
                  <a:lnTo>
                    <a:pt x="477" y="417"/>
                  </a:lnTo>
                  <a:lnTo>
                    <a:pt x="475" y="413"/>
                  </a:lnTo>
                  <a:lnTo>
                    <a:pt x="471" y="408"/>
                  </a:lnTo>
                  <a:lnTo>
                    <a:pt x="462" y="399"/>
                  </a:lnTo>
                  <a:lnTo>
                    <a:pt x="446" y="388"/>
                  </a:lnTo>
                  <a:close/>
                </a:path>
              </a:pathLst>
            </a:custGeom>
            <a:solidFill>
              <a:schemeClr val="lt1"/>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Quattrocento Sans"/>
                <a:ea typeface="Quattrocento Sans"/>
                <a:cs typeface="Quattrocento Sans"/>
                <a:sym typeface="Quattrocento Sans"/>
              </a:endParaRPr>
            </a:p>
          </p:txBody>
        </p:sp>
      </p:grpSp>
      <p:sp>
        <p:nvSpPr>
          <p:cNvPr descr="Marker with plus mark. " id="466" name="Google Shape;466;p13"/>
          <p:cNvSpPr/>
          <p:nvPr/>
        </p:nvSpPr>
        <p:spPr>
          <a:xfrm>
            <a:off x="845745" y="1876981"/>
            <a:ext cx="274638" cy="276225"/>
          </a:xfrm>
          <a:custGeom>
            <a:rect b="b" l="l" r="r" t="t"/>
            <a:pathLst>
              <a:path extrusionOk="0" h="695" w="695">
                <a:moveTo>
                  <a:pt x="526" y="362"/>
                </a:moveTo>
                <a:lnTo>
                  <a:pt x="359" y="362"/>
                </a:lnTo>
                <a:lnTo>
                  <a:pt x="359" y="531"/>
                </a:lnTo>
                <a:lnTo>
                  <a:pt x="359" y="537"/>
                </a:lnTo>
                <a:lnTo>
                  <a:pt x="356" y="540"/>
                </a:lnTo>
                <a:lnTo>
                  <a:pt x="353" y="542"/>
                </a:lnTo>
                <a:lnTo>
                  <a:pt x="348" y="543"/>
                </a:lnTo>
                <a:lnTo>
                  <a:pt x="343" y="542"/>
                </a:lnTo>
                <a:lnTo>
                  <a:pt x="339" y="540"/>
                </a:lnTo>
                <a:lnTo>
                  <a:pt x="337" y="537"/>
                </a:lnTo>
                <a:lnTo>
                  <a:pt x="336" y="531"/>
                </a:lnTo>
                <a:lnTo>
                  <a:pt x="336" y="362"/>
                </a:lnTo>
                <a:lnTo>
                  <a:pt x="164" y="362"/>
                </a:lnTo>
                <a:lnTo>
                  <a:pt x="158" y="361"/>
                </a:lnTo>
                <a:lnTo>
                  <a:pt x="155" y="359"/>
                </a:lnTo>
                <a:lnTo>
                  <a:pt x="153" y="356"/>
                </a:lnTo>
                <a:lnTo>
                  <a:pt x="152" y="350"/>
                </a:lnTo>
                <a:lnTo>
                  <a:pt x="153" y="346"/>
                </a:lnTo>
                <a:lnTo>
                  <a:pt x="155" y="342"/>
                </a:lnTo>
                <a:lnTo>
                  <a:pt x="158" y="339"/>
                </a:lnTo>
                <a:lnTo>
                  <a:pt x="164" y="339"/>
                </a:lnTo>
                <a:lnTo>
                  <a:pt x="336" y="339"/>
                </a:lnTo>
                <a:lnTo>
                  <a:pt x="336" y="170"/>
                </a:lnTo>
                <a:lnTo>
                  <a:pt x="337" y="165"/>
                </a:lnTo>
                <a:lnTo>
                  <a:pt x="339" y="161"/>
                </a:lnTo>
                <a:lnTo>
                  <a:pt x="343" y="159"/>
                </a:lnTo>
                <a:lnTo>
                  <a:pt x="348" y="158"/>
                </a:lnTo>
                <a:lnTo>
                  <a:pt x="353" y="159"/>
                </a:lnTo>
                <a:lnTo>
                  <a:pt x="356" y="161"/>
                </a:lnTo>
                <a:lnTo>
                  <a:pt x="359" y="165"/>
                </a:lnTo>
                <a:lnTo>
                  <a:pt x="359" y="170"/>
                </a:lnTo>
                <a:lnTo>
                  <a:pt x="359" y="339"/>
                </a:lnTo>
                <a:lnTo>
                  <a:pt x="526" y="339"/>
                </a:lnTo>
                <a:lnTo>
                  <a:pt x="530" y="339"/>
                </a:lnTo>
                <a:lnTo>
                  <a:pt x="535" y="342"/>
                </a:lnTo>
                <a:lnTo>
                  <a:pt x="537" y="346"/>
                </a:lnTo>
                <a:lnTo>
                  <a:pt x="538" y="350"/>
                </a:lnTo>
                <a:lnTo>
                  <a:pt x="537" y="356"/>
                </a:lnTo>
                <a:lnTo>
                  <a:pt x="535" y="359"/>
                </a:lnTo>
                <a:lnTo>
                  <a:pt x="530" y="361"/>
                </a:lnTo>
                <a:lnTo>
                  <a:pt x="526" y="362"/>
                </a:lnTo>
                <a:close/>
                <a:moveTo>
                  <a:pt x="683" y="0"/>
                </a:moveTo>
                <a:lnTo>
                  <a:pt x="12" y="0"/>
                </a:lnTo>
                <a:lnTo>
                  <a:pt x="8" y="1"/>
                </a:lnTo>
                <a:lnTo>
                  <a:pt x="4" y="3"/>
                </a:lnTo>
                <a:lnTo>
                  <a:pt x="1" y="7"/>
                </a:lnTo>
                <a:lnTo>
                  <a:pt x="0" y="11"/>
                </a:lnTo>
                <a:lnTo>
                  <a:pt x="0" y="683"/>
                </a:lnTo>
                <a:lnTo>
                  <a:pt x="1" y="687"/>
                </a:lnTo>
                <a:lnTo>
                  <a:pt x="4" y="691"/>
                </a:lnTo>
                <a:lnTo>
                  <a:pt x="8" y="694"/>
                </a:lnTo>
                <a:lnTo>
                  <a:pt x="12" y="695"/>
                </a:lnTo>
                <a:lnTo>
                  <a:pt x="683" y="695"/>
                </a:lnTo>
                <a:lnTo>
                  <a:pt x="688" y="694"/>
                </a:lnTo>
                <a:lnTo>
                  <a:pt x="692" y="691"/>
                </a:lnTo>
                <a:lnTo>
                  <a:pt x="694" y="687"/>
                </a:lnTo>
                <a:lnTo>
                  <a:pt x="695" y="683"/>
                </a:lnTo>
                <a:lnTo>
                  <a:pt x="695" y="11"/>
                </a:lnTo>
                <a:lnTo>
                  <a:pt x="694" y="7"/>
                </a:lnTo>
                <a:lnTo>
                  <a:pt x="692" y="3"/>
                </a:lnTo>
                <a:lnTo>
                  <a:pt x="688" y="1"/>
                </a:lnTo>
                <a:lnTo>
                  <a:pt x="683" y="0"/>
                </a:lnTo>
                <a:close/>
              </a:path>
            </a:pathLst>
          </a:custGeom>
          <a:solidFill>
            <a:srgbClr val="626161"/>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Quattrocento Sans"/>
              <a:ea typeface="Quattrocento Sans"/>
              <a:cs typeface="Quattrocento Sans"/>
              <a:sym typeface="Quattrocento Sans"/>
            </a:endParaRPr>
          </a:p>
        </p:txBody>
      </p:sp>
      <p:sp>
        <p:nvSpPr>
          <p:cNvPr descr="Marker with minus sign. " id="467" name="Google Shape;467;p13"/>
          <p:cNvSpPr/>
          <p:nvPr/>
        </p:nvSpPr>
        <p:spPr>
          <a:xfrm>
            <a:off x="1989538" y="2385217"/>
            <a:ext cx="276225" cy="276225"/>
          </a:xfrm>
          <a:custGeom>
            <a:rect b="b" l="l" r="r" t="t"/>
            <a:pathLst>
              <a:path extrusionOk="0" h="695" w="695">
                <a:moveTo>
                  <a:pt x="526" y="362"/>
                </a:moveTo>
                <a:lnTo>
                  <a:pt x="162" y="362"/>
                </a:lnTo>
                <a:lnTo>
                  <a:pt x="158" y="361"/>
                </a:lnTo>
                <a:lnTo>
                  <a:pt x="155" y="359"/>
                </a:lnTo>
                <a:lnTo>
                  <a:pt x="151" y="356"/>
                </a:lnTo>
                <a:lnTo>
                  <a:pt x="151" y="350"/>
                </a:lnTo>
                <a:lnTo>
                  <a:pt x="151" y="346"/>
                </a:lnTo>
                <a:lnTo>
                  <a:pt x="155" y="342"/>
                </a:lnTo>
                <a:lnTo>
                  <a:pt x="158" y="339"/>
                </a:lnTo>
                <a:lnTo>
                  <a:pt x="162" y="339"/>
                </a:lnTo>
                <a:lnTo>
                  <a:pt x="526" y="339"/>
                </a:lnTo>
                <a:lnTo>
                  <a:pt x="530" y="339"/>
                </a:lnTo>
                <a:lnTo>
                  <a:pt x="533" y="342"/>
                </a:lnTo>
                <a:lnTo>
                  <a:pt x="537" y="346"/>
                </a:lnTo>
                <a:lnTo>
                  <a:pt x="537" y="350"/>
                </a:lnTo>
                <a:lnTo>
                  <a:pt x="537" y="356"/>
                </a:lnTo>
                <a:lnTo>
                  <a:pt x="533" y="359"/>
                </a:lnTo>
                <a:lnTo>
                  <a:pt x="530" y="361"/>
                </a:lnTo>
                <a:lnTo>
                  <a:pt x="526" y="362"/>
                </a:lnTo>
                <a:close/>
                <a:moveTo>
                  <a:pt x="682" y="0"/>
                </a:moveTo>
                <a:lnTo>
                  <a:pt x="12" y="0"/>
                </a:lnTo>
                <a:lnTo>
                  <a:pt x="7" y="1"/>
                </a:lnTo>
                <a:lnTo>
                  <a:pt x="3" y="3"/>
                </a:lnTo>
                <a:lnTo>
                  <a:pt x="1" y="7"/>
                </a:lnTo>
                <a:lnTo>
                  <a:pt x="0" y="11"/>
                </a:lnTo>
                <a:lnTo>
                  <a:pt x="0" y="683"/>
                </a:lnTo>
                <a:lnTo>
                  <a:pt x="1" y="687"/>
                </a:lnTo>
                <a:lnTo>
                  <a:pt x="3" y="691"/>
                </a:lnTo>
                <a:lnTo>
                  <a:pt x="7" y="694"/>
                </a:lnTo>
                <a:lnTo>
                  <a:pt x="12" y="695"/>
                </a:lnTo>
                <a:lnTo>
                  <a:pt x="682" y="695"/>
                </a:lnTo>
                <a:lnTo>
                  <a:pt x="687" y="694"/>
                </a:lnTo>
                <a:lnTo>
                  <a:pt x="691" y="691"/>
                </a:lnTo>
                <a:lnTo>
                  <a:pt x="694" y="687"/>
                </a:lnTo>
                <a:lnTo>
                  <a:pt x="695" y="683"/>
                </a:lnTo>
                <a:lnTo>
                  <a:pt x="695" y="11"/>
                </a:lnTo>
                <a:lnTo>
                  <a:pt x="694" y="7"/>
                </a:lnTo>
                <a:lnTo>
                  <a:pt x="691" y="3"/>
                </a:lnTo>
                <a:lnTo>
                  <a:pt x="687" y="1"/>
                </a:lnTo>
                <a:lnTo>
                  <a:pt x="682" y="0"/>
                </a:lnTo>
                <a:close/>
              </a:path>
            </a:pathLst>
          </a:custGeom>
          <a:solidFill>
            <a:srgbClr val="626161"/>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Quattrocento Sans"/>
              <a:ea typeface="Quattrocento Sans"/>
              <a:cs typeface="Quattrocento Sans"/>
              <a:sym typeface="Quattrocento Sans"/>
            </a:endParaRPr>
          </a:p>
        </p:txBody>
      </p:sp>
      <p:sp>
        <p:nvSpPr>
          <p:cNvPr descr="Marker with multiplication sign. " id="468" name="Google Shape;468;p13"/>
          <p:cNvSpPr/>
          <p:nvPr/>
        </p:nvSpPr>
        <p:spPr>
          <a:xfrm>
            <a:off x="1978823" y="3385358"/>
            <a:ext cx="276225" cy="276225"/>
          </a:xfrm>
          <a:custGeom>
            <a:rect b="b" l="l" r="r" t="t"/>
            <a:pathLst>
              <a:path extrusionOk="0" h="695" w="695">
                <a:moveTo>
                  <a:pt x="488" y="471"/>
                </a:moveTo>
                <a:lnTo>
                  <a:pt x="490" y="475"/>
                </a:lnTo>
                <a:lnTo>
                  <a:pt x="491" y="479"/>
                </a:lnTo>
                <a:lnTo>
                  <a:pt x="490" y="484"/>
                </a:lnTo>
                <a:lnTo>
                  <a:pt x="488" y="487"/>
                </a:lnTo>
                <a:lnTo>
                  <a:pt x="483" y="490"/>
                </a:lnTo>
                <a:lnTo>
                  <a:pt x="479" y="490"/>
                </a:lnTo>
                <a:lnTo>
                  <a:pt x="475" y="490"/>
                </a:lnTo>
                <a:lnTo>
                  <a:pt x="471" y="487"/>
                </a:lnTo>
                <a:lnTo>
                  <a:pt x="348" y="365"/>
                </a:lnTo>
                <a:lnTo>
                  <a:pt x="225" y="487"/>
                </a:lnTo>
                <a:lnTo>
                  <a:pt x="221" y="490"/>
                </a:lnTo>
                <a:lnTo>
                  <a:pt x="216" y="490"/>
                </a:lnTo>
                <a:lnTo>
                  <a:pt x="212" y="490"/>
                </a:lnTo>
                <a:lnTo>
                  <a:pt x="207" y="487"/>
                </a:lnTo>
                <a:lnTo>
                  <a:pt x="205" y="483"/>
                </a:lnTo>
                <a:lnTo>
                  <a:pt x="204" y="478"/>
                </a:lnTo>
                <a:lnTo>
                  <a:pt x="205" y="474"/>
                </a:lnTo>
                <a:lnTo>
                  <a:pt x="207" y="471"/>
                </a:lnTo>
                <a:lnTo>
                  <a:pt x="331" y="347"/>
                </a:lnTo>
                <a:lnTo>
                  <a:pt x="207" y="223"/>
                </a:lnTo>
                <a:lnTo>
                  <a:pt x="205" y="220"/>
                </a:lnTo>
                <a:lnTo>
                  <a:pt x="204" y="215"/>
                </a:lnTo>
                <a:lnTo>
                  <a:pt x="205" y="211"/>
                </a:lnTo>
                <a:lnTo>
                  <a:pt x="207" y="207"/>
                </a:lnTo>
                <a:lnTo>
                  <a:pt x="212" y="204"/>
                </a:lnTo>
                <a:lnTo>
                  <a:pt x="216" y="203"/>
                </a:lnTo>
                <a:lnTo>
                  <a:pt x="221" y="204"/>
                </a:lnTo>
                <a:lnTo>
                  <a:pt x="224" y="207"/>
                </a:lnTo>
                <a:lnTo>
                  <a:pt x="348" y="330"/>
                </a:lnTo>
                <a:lnTo>
                  <a:pt x="471" y="207"/>
                </a:lnTo>
                <a:lnTo>
                  <a:pt x="475" y="204"/>
                </a:lnTo>
                <a:lnTo>
                  <a:pt x="479" y="203"/>
                </a:lnTo>
                <a:lnTo>
                  <a:pt x="483" y="204"/>
                </a:lnTo>
                <a:lnTo>
                  <a:pt x="488" y="207"/>
                </a:lnTo>
                <a:lnTo>
                  <a:pt x="490" y="211"/>
                </a:lnTo>
                <a:lnTo>
                  <a:pt x="491" y="215"/>
                </a:lnTo>
                <a:lnTo>
                  <a:pt x="490" y="220"/>
                </a:lnTo>
                <a:lnTo>
                  <a:pt x="488" y="223"/>
                </a:lnTo>
                <a:lnTo>
                  <a:pt x="364" y="347"/>
                </a:lnTo>
                <a:lnTo>
                  <a:pt x="488" y="471"/>
                </a:lnTo>
                <a:close/>
                <a:moveTo>
                  <a:pt x="683" y="0"/>
                </a:moveTo>
                <a:lnTo>
                  <a:pt x="12" y="0"/>
                </a:lnTo>
                <a:lnTo>
                  <a:pt x="7" y="1"/>
                </a:lnTo>
                <a:lnTo>
                  <a:pt x="4" y="3"/>
                </a:lnTo>
                <a:lnTo>
                  <a:pt x="1" y="7"/>
                </a:lnTo>
                <a:lnTo>
                  <a:pt x="0" y="11"/>
                </a:lnTo>
                <a:lnTo>
                  <a:pt x="0" y="683"/>
                </a:lnTo>
                <a:lnTo>
                  <a:pt x="1" y="687"/>
                </a:lnTo>
                <a:lnTo>
                  <a:pt x="4" y="691"/>
                </a:lnTo>
                <a:lnTo>
                  <a:pt x="7" y="694"/>
                </a:lnTo>
                <a:lnTo>
                  <a:pt x="12" y="695"/>
                </a:lnTo>
                <a:lnTo>
                  <a:pt x="683" y="695"/>
                </a:lnTo>
                <a:lnTo>
                  <a:pt x="688" y="694"/>
                </a:lnTo>
                <a:lnTo>
                  <a:pt x="691" y="691"/>
                </a:lnTo>
                <a:lnTo>
                  <a:pt x="694" y="687"/>
                </a:lnTo>
                <a:lnTo>
                  <a:pt x="695" y="683"/>
                </a:lnTo>
                <a:lnTo>
                  <a:pt x="695" y="11"/>
                </a:lnTo>
                <a:lnTo>
                  <a:pt x="694" y="7"/>
                </a:lnTo>
                <a:lnTo>
                  <a:pt x="691" y="3"/>
                </a:lnTo>
                <a:lnTo>
                  <a:pt x="688" y="1"/>
                </a:lnTo>
                <a:lnTo>
                  <a:pt x="683" y="0"/>
                </a:lnTo>
                <a:close/>
              </a:path>
            </a:pathLst>
          </a:custGeom>
          <a:solidFill>
            <a:srgbClr val="626161"/>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Quattrocento Sans"/>
              <a:ea typeface="Quattrocento Sans"/>
              <a:cs typeface="Quattrocento Sans"/>
              <a:sym typeface="Quattrocento Sans"/>
            </a:endParaRPr>
          </a:p>
        </p:txBody>
      </p:sp>
      <p:sp>
        <p:nvSpPr>
          <p:cNvPr descr="Marker with multiplication sign. " id="469" name="Google Shape;469;p13"/>
          <p:cNvSpPr/>
          <p:nvPr/>
        </p:nvSpPr>
        <p:spPr>
          <a:xfrm>
            <a:off x="1978823" y="4382024"/>
            <a:ext cx="276225" cy="276225"/>
          </a:xfrm>
          <a:custGeom>
            <a:rect b="b" l="l" r="r" t="t"/>
            <a:pathLst>
              <a:path extrusionOk="0" h="695" w="695">
                <a:moveTo>
                  <a:pt x="488" y="471"/>
                </a:moveTo>
                <a:lnTo>
                  <a:pt x="490" y="475"/>
                </a:lnTo>
                <a:lnTo>
                  <a:pt x="491" y="479"/>
                </a:lnTo>
                <a:lnTo>
                  <a:pt x="490" y="484"/>
                </a:lnTo>
                <a:lnTo>
                  <a:pt x="488" y="487"/>
                </a:lnTo>
                <a:lnTo>
                  <a:pt x="483" y="490"/>
                </a:lnTo>
                <a:lnTo>
                  <a:pt x="479" y="490"/>
                </a:lnTo>
                <a:lnTo>
                  <a:pt x="475" y="490"/>
                </a:lnTo>
                <a:lnTo>
                  <a:pt x="471" y="487"/>
                </a:lnTo>
                <a:lnTo>
                  <a:pt x="348" y="365"/>
                </a:lnTo>
                <a:lnTo>
                  <a:pt x="225" y="487"/>
                </a:lnTo>
                <a:lnTo>
                  <a:pt x="221" y="490"/>
                </a:lnTo>
                <a:lnTo>
                  <a:pt x="216" y="490"/>
                </a:lnTo>
                <a:lnTo>
                  <a:pt x="212" y="490"/>
                </a:lnTo>
                <a:lnTo>
                  <a:pt x="207" y="487"/>
                </a:lnTo>
                <a:lnTo>
                  <a:pt x="205" y="483"/>
                </a:lnTo>
                <a:lnTo>
                  <a:pt x="204" y="478"/>
                </a:lnTo>
                <a:lnTo>
                  <a:pt x="205" y="474"/>
                </a:lnTo>
                <a:lnTo>
                  <a:pt x="207" y="471"/>
                </a:lnTo>
                <a:lnTo>
                  <a:pt x="331" y="347"/>
                </a:lnTo>
                <a:lnTo>
                  <a:pt x="207" y="223"/>
                </a:lnTo>
                <a:lnTo>
                  <a:pt x="205" y="220"/>
                </a:lnTo>
                <a:lnTo>
                  <a:pt x="204" y="215"/>
                </a:lnTo>
                <a:lnTo>
                  <a:pt x="205" y="211"/>
                </a:lnTo>
                <a:lnTo>
                  <a:pt x="207" y="207"/>
                </a:lnTo>
                <a:lnTo>
                  <a:pt x="212" y="204"/>
                </a:lnTo>
                <a:lnTo>
                  <a:pt x="216" y="203"/>
                </a:lnTo>
                <a:lnTo>
                  <a:pt x="221" y="204"/>
                </a:lnTo>
                <a:lnTo>
                  <a:pt x="224" y="207"/>
                </a:lnTo>
                <a:lnTo>
                  <a:pt x="348" y="330"/>
                </a:lnTo>
                <a:lnTo>
                  <a:pt x="471" y="207"/>
                </a:lnTo>
                <a:lnTo>
                  <a:pt x="475" y="204"/>
                </a:lnTo>
                <a:lnTo>
                  <a:pt x="479" y="203"/>
                </a:lnTo>
                <a:lnTo>
                  <a:pt x="483" y="204"/>
                </a:lnTo>
                <a:lnTo>
                  <a:pt x="488" y="207"/>
                </a:lnTo>
                <a:lnTo>
                  <a:pt x="490" y="211"/>
                </a:lnTo>
                <a:lnTo>
                  <a:pt x="491" y="215"/>
                </a:lnTo>
                <a:lnTo>
                  <a:pt x="490" y="220"/>
                </a:lnTo>
                <a:lnTo>
                  <a:pt x="488" y="223"/>
                </a:lnTo>
                <a:lnTo>
                  <a:pt x="364" y="347"/>
                </a:lnTo>
                <a:lnTo>
                  <a:pt x="488" y="471"/>
                </a:lnTo>
                <a:close/>
                <a:moveTo>
                  <a:pt x="683" y="0"/>
                </a:moveTo>
                <a:lnTo>
                  <a:pt x="12" y="0"/>
                </a:lnTo>
                <a:lnTo>
                  <a:pt x="7" y="1"/>
                </a:lnTo>
                <a:lnTo>
                  <a:pt x="4" y="3"/>
                </a:lnTo>
                <a:lnTo>
                  <a:pt x="1" y="7"/>
                </a:lnTo>
                <a:lnTo>
                  <a:pt x="0" y="11"/>
                </a:lnTo>
                <a:lnTo>
                  <a:pt x="0" y="683"/>
                </a:lnTo>
                <a:lnTo>
                  <a:pt x="1" y="687"/>
                </a:lnTo>
                <a:lnTo>
                  <a:pt x="4" y="691"/>
                </a:lnTo>
                <a:lnTo>
                  <a:pt x="7" y="694"/>
                </a:lnTo>
                <a:lnTo>
                  <a:pt x="12" y="695"/>
                </a:lnTo>
                <a:lnTo>
                  <a:pt x="683" y="695"/>
                </a:lnTo>
                <a:lnTo>
                  <a:pt x="688" y="694"/>
                </a:lnTo>
                <a:lnTo>
                  <a:pt x="691" y="691"/>
                </a:lnTo>
                <a:lnTo>
                  <a:pt x="694" y="687"/>
                </a:lnTo>
                <a:lnTo>
                  <a:pt x="695" y="683"/>
                </a:lnTo>
                <a:lnTo>
                  <a:pt x="695" y="11"/>
                </a:lnTo>
                <a:lnTo>
                  <a:pt x="694" y="7"/>
                </a:lnTo>
                <a:lnTo>
                  <a:pt x="691" y="3"/>
                </a:lnTo>
                <a:lnTo>
                  <a:pt x="688" y="1"/>
                </a:lnTo>
                <a:lnTo>
                  <a:pt x="683" y="0"/>
                </a:lnTo>
                <a:close/>
              </a:path>
            </a:pathLst>
          </a:custGeom>
          <a:solidFill>
            <a:srgbClr val="626161"/>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Quattrocento Sans"/>
              <a:ea typeface="Quattrocento Sans"/>
              <a:cs typeface="Quattrocento Sans"/>
              <a:sym typeface="Quattrocento Sans"/>
            </a:endParaRPr>
          </a:p>
        </p:txBody>
      </p:sp>
      <p:sp>
        <p:nvSpPr>
          <p:cNvPr descr="Marker with plus mark. " id="470" name="Google Shape;470;p13"/>
          <p:cNvSpPr/>
          <p:nvPr/>
        </p:nvSpPr>
        <p:spPr>
          <a:xfrm>
            <a:off x="3139680" y="3385358"/>
            <a:ext cx="274638" cy="276225"/>
          </a:xfrm>
          <a:custGeom>
            <a:rect b="b" l="l" r="r" t="t"/>
            <a:pathLst>
              <a:path extrusionOk="0" h="695" w="695">
                <a:moveTo>
                  <a:pt x="526" y="362"/>
                </a:moveTo>
                <a:lnTo>
                  <a:pt x="359" y="362"/>
                </a:lnTo>
                <a:lnTo>
                  <a:pt x="359" y="531"/>
                </a:lnTo>
                <a:lnTo>
                  <a:pt x="359" y="537"/>
                </a:lnTo>
                <a:lnTo>
                  <a:pt x="356" y="540"/>
                </a:lnTo>
                <a:lnTo>
                  <a:pt x="353" y="542"/>
                </a:lnTo>
                <a:lnTo>
                  <a:pt x="348" y="543"/>
                </a:lnTo>
                <a:lnTo>
                  <a:pt x="343" y="542"/>
                </a:lnTo>
                <a:lnTo>
                  <a:pt x="339" y="540"/>
                </a:lnTo>
                <a:lnTo>
                  <a:pt x="337" y="537"/>
                </a:lnTo>
                <a:lnTo>
                  <a:pt x="336" y="531"/>
                </a:lnTo>
                <a:lnTo>
                  <a:pt x="336" y="362"/>
                </a:lnTo>
                <a:lnTo>
                  <a:pt x="164" y="362"/>
                </a:lnTo>
                <a:lnTo>
                  <a:pt x="158" y="361"/>
                </a:lnTo>
                <a:lnTo>
                  <a:pt x="155" y="359"/>
                </a:lnTo>
                <a:lnTo>
                  <a:pt x="153" y="356"/>
                </a:lnTo>
                <a:lnTo>
                  <a:pt x="152" y="350"/>
                </a:lnTo>
                <a:lnTo>
                  <a:pt x="153" y="346"/>
                </a:lnTo>
                <a:lnTo>
                  <a:pt x="155" y="342"/>
                </a:lnTo>
                <a:lnTo>
                  <a:pt x="158" y="339"/>
                </a:lnTo>
                <a:lnTo>
                  <a:pt x="164" y="339"/>
                </a:lnTo>
                <a:lnTo>
                  <a:pt x="336" y="339"/>
                </a:lnTo>
                <a:lnTo>
                  <a:pt x="336" y="170"/>
                </a:lnTo>
                <a:lnTo>
                  <a:pt x="337" y="165"/>
                </a:lnTo>
                <a:lnTo>
                  <a:pt x="339" y="161"/>
                </a:lnTo>
                <a:lnTo>
                  <a:pt x="343" y="159"/>
                </a:lnTo>
                <a:lnTo>
                  <a:pt x="348" y="158"/>
                </a:lnTo>
                <a:lnTo>
                  <a:pt x="353" y="159"/>
                </a:lnTo>
                <a:lnTo>
                  <a:pt x="356" y="161"/>
                </a:lnTo>
                <a:lnTo>
                  <a:pt x="359" y="165"/>
                </a:lnTo>
                <a:lnTo>
                  <a:pt x="359" y="170"/>
                </a:lnTo>
                <a:lnTo>
                  <a:pt x="359" y="339"/>
                </a:lnTo>
                <a:lnTo>
                  <a:pt x="526" y="339"/>
                </a:lnTo>
                <a:lnTo>
                  <a:pt x="530" y="339"/>
                </a:lnTo>
                <a:lnTo>
                  <a:pt x="535" y="342"/>
                </a:lnTo>
                <a:lnTo>
                  <a:pt x="537" y="346"/>
                </a:lnTo>
                <a:lnTo>
                  <a:pt x="538" y="350"/>
                </a:lnTo>
                <a:lnTo>
                  <a:pt x="537" y="356"/>
                </a:lnTo>
                <a:lnTo>
                  <a:pt x="535" y="359"/>
                </a:lnTo>
                <a:lnTo>
                  <a:pt x="530" y="361"/>
                </a:lnTo>
                <a:lnTo>
                  <a:pt x="526" y="362"/>
                </a:lnTo>
                <a:close/>
                <a:moveTo>
                  <a:pt x="683" y="0"/>
                </a:moveTo>
                <a:lnTo>
                  <a:pt x="12" y="0"/>
                </a:lnTo>
                <a:lnTo>
                  <a:pt x="8" y="1"/>
                </a:lnTo>
                <a:lnTo>
                  <a:pt x="4" y="3"/>
                </a:lnTo>
                <a:lnTo>
                  <a:pt x="1" y="7"/>
                </a:lnTo>
                <a:lnTo>
                  <a:pt x="0" y="11"/>
                </a:lnTo>
                <a:lnTo>
                  <a:pt x="0" y="683"/>
                </a:lnTo>
                <a:lnTo>
                  <a:pt x="1" y="687"/>
                </a:lnTo>
                <a:lnTo>
                  <a:pt x="4" y="691"/>
                </a:lnTo>
                <a:lnTo>
                  <a:pt x="8" y="694"/>
                </a:lnTo>
                <a:lnTo>
                  <a:pt x="12" y="695"/>
                </a:lnTo>
                <a:lnTo>
                  <a:pt x="683" y="695"/>
                </a:lnTo>
                <a:lnTo>
                  <a:pt x="688" y="694"/>
                </a:lnTo>
                <a:lnTo>
                  <a:pt x="692" y="691"/>
                </a:lnTo>
                <a:lnTo>
                  <a:pt x="694" y="687"/>
                </a:lnTo>
                <a:lnTo>
                  <a:pt x="695" y="683"/>
                </a:lnTo>
                <a:lnTo>
                  <a:pt x="695" y="11"/>
                </a:lnTo>
                <a:lnTo>
                  <a:pt x="694" y="7"/>
                </a:lnTo>
                <a:lnTo>
                  <a:pt x="692" y="3"/>
                </a:lnTo>
                <a:lnTo>
                  <a:pt x="688" y="1"/>
                </a:lnTo>
                <a:lnTo>
                  <a:pt x="683" y="0"/>
                </a:lnTo>
                <a:close/>
              </a:path>
            </a:pathLst>
          </a:custGeom>
          <a:solidFill>
            <a:srgbClr val="626161"/>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Quattrocento Sans"/>
              <a:ea typeface="Quattrocento Sans"/>
              <a:cs typeface="Quattrocento Sans"/>
              <a:sym typeface="Quattrocento Sans"/>
            </a:endParaRPr>
          </a:p>
        </p:txBody>
      </p:sp>
      <p:sp>
        <p:nvSpPr>
          <p:cNvPr descr="Marker with multiplication sign. " id="471" name="Google Shape;471;p13"/>
          <p:cNvSpPr/>
          <p:nvPr/>
        </p:nvSpPr>
        <p:spPr>
          <a:xfrm>
            <a:off x="4302523" y="2892703"/>
            <a:ext cx="276225" cy="276225"/>
          </a:xfrm>
          <a:custGeom>
            <a:rect b="b" l="l" r="r" t="t"/>
            <a:pathLst>
              <a:path extrusionOk="0" h="695" w="695">
                <a:moveTo>
                  <a:pt x="488" y="471"/>
                </a:moveTo>
                <a:lnTo>
                  <a:pt x="490" y="475"/>
                </a:lnTo>
                <a:lnTo>
                  <a:pt x="491" y="479"/>
                </a:lnTo>
                <a:lnTo>
                  <a:pt x="490" y="484"/>
                </a:lnTo>
                <a:lnTo>
                  <a:pt x="488" y="487"/>
                </a:lnTo>
                <a:lnTo>
                  <a:pt x="483" y="490"/>
                </a:lnTo>
                <a:lnTo>
                  <a:pt x="479" y="490"/>
                </a:lnTo>
                <a:lnTo>
                  <a:pt x="475" y="490"/>
                </a:lnTo>
                <a:lnTo>
                  <a:pt x="471" y="487"/>
                </a:lnTo>
                <a:lnTo>
                  <a:pt x="348" y="365"/>
                </a:lnTo>
                <a:lnTo>
                  <a:pt x="225" y="487"/>
                </a:lnTo>
                <a:lnTo>
                  <a:pt x="221" y="490"/>
                </a:lnTo>
                <a:lnTo>
                  <a:pt x="216" y="490"/>
                </a:lnTo>
                <a:lnTo>
                  <a:pt x="212" y="490"/>
                </a:lnTo>
                <a:lnTo>
                  <a:pt x="207" y="487"/>
                </a:lnTo>
                <a:lnTo>
                  <a:pt x="205" y="483"/>
                </a:lnTo>
                <a:lnTo>
                  <a:pt x="204" y="478"/>
                </a:lnTo>
                <a:lnTo>
                  <a:pt x="205" y="474"/>
                </a:lnTo>
                <a:lnTo>
                  <a:pt x="207" y="471"/>
                </a:lnTo>
                <a:lnTo>
                  <a:pt x="331" y="347"/>
                </a:lnTo>
                <a:lnTo>
                  <a:pt x="207" y="223"/>
                </a:lnTo>
                <a:lnTo>
                  <a:pt x="205" y="220"/>
                </a:lnTo>
                <a:lnTo>
                  <a:pt x="204" y="215"/>
                </a:lnTo>
                <a:lnTo>
                  <a:pt x="205" y="211"/>
                </a:lnTo>
                <a:lnTo>
                  <a:pt x="207" y="207"/>
                </a:lnTo>
                <a:lnTo>
                  <a:pt x="212" y="204"/>
                </a:lnTo>
                <a:lnTo>
                  <a:pt x="216" y="203"/>
                </a:lnTo>
                <a:lnTo>
                  <a:pt x="221" y="204"/>
                </a:lnTo>
                <a:lnTo>
                  <a:pt x="224" y="207"/>
                </a:lnTo>
                <a:lnTo>
                  <a:pt x="348" y="330"/>
                </a:lnTo>
                <a:lnTo>
                  <a:pt x="471" y="207"/>
                </a:lnTo>
                <a:lnTo>
                  <a:pt x="475" y="204"/>
                </a:lnTo>
                <a:lnTo>
                  <a:pt x="479" y="203"/>
                </a:lnTo>
                <a:lnTo>
                  <a:pt x="483" y="204"/>
                </a:lnTo>
                <a:lnTo>
                  <a:pt x="488" y="207"/>
                </a:lnTo>
                <a:lnTo>
                  <a:pt x="490" y="211"/>
                </a:lnTo>
                <a:lnTo>
                  <a:pt x="491" y="215"/>
                </a:lnTo>
                <a:lnTo>
                  <a:pt x="490" y="220"/>
                </a:lnTo>
                <a:lnTo>
                  <a:pt x="488" y="223"/>
                </a:lnTo>
                <a:lnTo>
                  <a:pt x="364" y="347"/>
                </a:lnTo>
                <a:lnTo>
                  <a:pt x="488" y="471"/>
                </a:lnTo>
                <a:close/>
                <a:moveTo>
                  <a:pt x="683" y="0"/>
                </a:moveTo>
                <a:lnTo>
                  <a:pt x="12" y="0"/>
                </a:lnTo>
                <a:lnTo>
                  <a:pt x="7" y="1"/>
                </a:lnTo>
                <a:lnTo>
                  <a:pt x="4" y="3"/>
                </a:lnTo>
                <a:lnTo>
                  <a:pt x="1" y="7"/>
                </a:lnTo>
                <a:lnTo>
                  <a:pt x="0" y="11"/>
                </a:lnTo>
                <a:lnTo>
                  <a:pt x="0" y="683"/>
                </a:lnTo>
                <a:lnTo>
                  <a:pt x="1" y="687"/>
                </a:lnTo>
                <a:lnTo>
                  <a:pt x="4" y="691"/>
                </a:lnTo>
                <a:lnTo>
                  <a:pt x="7" y="694"/>
                </a:lnTo>
                <a:lnTo>
                  <a:pt x="12" y="695"/>
                </a:lnTo>
                <a:lnTo>
                  <a:pt x="683" y="695"/>
                </a:lnTo>
                <a:lnTo>
                  <a:pt x="688" y="694"/>
                </a:lnTo>
                <a:lnTo>
                  <a:pt x="691" y="691"/>
                </a:lnTo>
                <a:lnTo>
                  <a:pt x="694" y="687"/>
                </a:lnTo>
                <a:lnTo>
                  <a:pt x="695" y="683"/>
                </a:lnTo>
                <a:lnTo>
                  <a:pt x="695" y="11"/>
                </a:lnTo>
                <a:lnTo>
                  <a:pt x="694" y="7"/>
                </a:lnTo>
                <a:lnTo>
                  <a:pt x="691" y="3"/>
                </a:lnTo>
                <a:lnTo>
                  <a:pt x="688" y="1"/>
                </a:lnTo>
                <a:lnTo>
                  <a:pt x="683" y="0"/>
                </a:lnTo>
                <a:close/>
              </a:path>
            </a:pathLst>
          </a:custGeom>
          <a:solidFill>
            <a:srgbClr val="626161"/>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Quattrocento Sans"/>
              <a:ea typeface="Quattrocento Sans"/>
              <a:cs typeface="Quattrocento Sans"/>
              <a:sym typeface="Quattrocento Sans"/>
            </a:endParaRPr>
          </a:p>
        </p:txBody>
      </p:sp>
      <p:sp>
        <p:nvSpPr>
          <p:cNvPr descr="Marker with minus sign. " id="472" name="Google Shape;472;p13"/>
          <p:cNvSpPr/>
          <p:nvPr/>
        </p:nvSpPr>
        <p:spPr>
          <a:xfrm>
            <a:off x="5427446" y="3880657"/>
            <a:ext cx="276225" cy="276225"/>
          </a:xfrm>
          <a:custGeom>
            <a:rect b="b" l="l" r="r" t="t"/>
            <a:pathLst>
              <a:path extrusionOk="0" h="695" w="695">
                <a:moveTo>
                  <a:pt x="526" y="362"/>
                </a:moveTo>
                <a:lnTo>
                  <a:pt x="162" y="362"/>
                </a:lnTo>
                <a:lnTo>
                  <a:pt x="158" y="361"/>
                </a:lnTo>
                <a:lnTo>
                  <a:pt x="155" y="359"/>
                </a:lnTo>
                <a:lnTo>
                  <a:pt x="151" y="356"/>
                </a:lnTo>
                <a:lnTo>
                  <a:pt x="151" y="350"/>
                </a:lnTo>
                <a:lnTo>
                  <a:pt x="151" y="346"/>
                </a:lnTo>
                <a:lnTo>
                  <a:pt x="155" y="342"/>
                </a:lnTo>
                <a:lnTo>
                  <a:pt x="158" y="339"/>
                </a:lnTo>
                <a:lnTo>
                  <a:pt x="162" y="339"/>
                </a:lnTo>
                <a:lnTo>
                  <a:pt x="526" y="339"/>
                </a:lnTo>
                <a:lnTo>
                  <a:pt x="530" y="339"/>
                </a:lnTo>
                <a:lnTo>
                  <a:pt x="533" y="342"/>
                </a:lnTo>
                <a:lnTo>
                  <a:pt x="537" y="346"/>
                </a:lnTo>
                <a:lnTo>
                  <a:pt x="537" y="350"/>
                </a:lnTo>
                <a:lnTo>
                  <a:pt x="537" y="356"/>
                </a:lnTo>
                <a:lnTo>
                  <a:pt x="533" y="359"/>
                </a:lnTo>
                <a:lnTo>
                  <a:pt x="530" y="361"/>
                </a:lnTo>
                <a:lnTo>
                  <a:pt x="526" y="362"/>
                </a:lnTo>
                <a:close/>
                <a:moveTo>
                  <a:pt x="682" y="0"/>
                </a:moveTo>
                <a:lnTo>
                  <a:pt x="12" y="0"/>
                </a:lnTo>
                <a:lnTo>
                  <a:pt x="7" y="1"/>
                </a:lnTo>
                <a:lnTo>
                  <a:pt x="3" y="3"/>
                </a:lnTo>
                <a:lnTo>
                  <a:pt x="1" y="7"/>
                </a:lnTo>
                <a:lnTo>
                  <a:pt x="0" y="11"/>
                </a:lnTo>
                <a:lnTo>
                  <a:pt x="0" y="683"/>
                </a:lnTo>
                <a:lnTo>
                  <a:pt x="1" y="687"/>
                </a:lnTo>
                <a:lnTo>
                  <a:pt x="3" y="691"/>
                </a:lnTo>
                <a:lnTo>
                  <a:pt x="7" y="694"/>
                </a:lnTo>
                <a:lnTo>
                  <a:pt x="12" y="695"/>
                </a:lnTo>
                <a:lnTo>
                  <a:pt x="682" y="695"/>
                </a:lnTo>
                <a:lnTo>
                  <a:pt x="687" y="694"/>
                </a:lnTo>
                <a:lnTo>
                  <a:pt x="691" y="691"/>
                </a:lnTo>
                <a:lnTo>
                  <a:pt x="694" y="687"/>
                </a:lnTo>
                <a:lnTo>
                  <a:pt x="695" y="683"/>
                </a:lnTo>
                <a:lnTo>
                  <a:pt x="695" y="11"/>
                </a:lnTo>
                <a:lnTo>
                  <a:pt x="694" y="7"/>
                </a:lnTo>
                <a:lnTo>
                  <a:pt x="691" y="3"/>
                </a:lnTo>
                <a:lnTo>
                  <a:pt x="687" y="1"/>
                </a:lnTo>
                <a:lnTo>
                  <a:pt x="682" y="0"/>
                </a:lnTo>
                <a:close/>
              </a:path>
            </a:pathLst>
          </a:custGeom>
          <a:solidFill>
            <a:srgbClr val="626161"/>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Quattrocento Sans"/>
              <a:ea typeface="Quattrocento Sans"/>
              <a:cs typeface="Quattrocento Sans"/>
              <a:sym typeface="Quattrocento Sans"/>
            </a:endParaRPr>
          </a:p>
        </p:txBody>
      </p:sp>
      <p:sp>
        <p:nvSpPr>
          <p:cNvPr descr="Marker with plus mark. " id="473" name="Google Shape;473;p13"/>
          <p:cNvSpPr/>
          <p:nvPr/>
        </p:nvSpPr>
        <p:spPr>
          <a:xfrm>
            <a:off x="3139680" y="4865305"/>
            <a:ext cx="274638" cy="276225"/>
          </a:xfrm>
          <a:custGeom>
            <a:rect b="b" l="l" r="r" t="t"/>
            <a:pathLst>
              <a:path extrusionOk="0" h="695" w="695">
                <a:moveTo>
                  <a:pt x="526" y="362"/>
                </a:moveTo>
                <a:lnTo>
                  <a:pt x="359" y="362"/>
                </a:lnTo>
                <a:lnTo>
                  <a:pt x="359" y="531"/>
                </a:lnTo>
                <a:lnTo>
                  <a:pt x="359" y="537"/>
                </a:lnTo>
                <a:lnTo>
                  <a:pt x="356" y="540"/>
                </a:lnTo>
                <a:lnTo>
                  <a:pt x="353" y="542"/>
                </a:lnTo>
                <a:lnTo>
                  <a:pt x="348" y="543"/>
                </a:lnTo>
                <a:lnTo>
                  <a:pt x="343" y="542"/>
                </a:lnTo>
                <a:lnTo>
                  <a:pt x="339" y="540"/>
                </a:lnTo>
                <a:lnTo>
                  <a:pt x="337" y="537"/>
                </a:lnTo>
                <a:lnTo>
                  <a:pt x="336" y="531"/>
                </a:lnTo>
                <a:lnTo>
                  <a:pt x="336" y="362"/>
                </a:lnTo>
                <a:lnTo>
                  <a:pt x="164" y="362"/>
                </a:lnTo>
                <a:lnTo>
                  <a:pt x="158" y="361"/>
                </a:lnTo>
                <a:lnTo>
                  <a:pt x="155" y="359"/>
                </a:lnTo>
                <a:lnTo>
                  <a:pt x="153" y="356"/>
                </a:lnTo>
                <a:lnTo>
                  <a:pt x="152" y="350"/>
                </a:lnTo>
                <a:lnTo>
                  <a:pt x="153" y="346"/>
                </a:lnTo>
                <a:lnTo>
                  <a:pt x="155" y="342"/>
                </a:lnTo>
                <a:lnTo>
                  <a:pt x="158" y="339"/>
                </a:lnTo>
                <a:lnTo>
                  <a:pt x="164" y="339"/>
                </a:lnTo>
                <a:lnTo>
                  <a:pt x="336" y="339"/>
                </a:lnTo>
                <a:lnTo>
                  <a:pt x="336" y="170"/>
                </a:lnTo>
                <a:lnTo>
                  <a:pt x="337" y="165"/>
                </a:lnTo>
                <a:lnTo>
                  <a:pt x="339" y="161"/>
                </a:lnTo>
                <a:lnTo>
                  <a:pt x="343" y="159"/>
                </a:lnTo>
                <a:lnTo>
                  <a:pt x="348" y="158"/>
                </a:lnTo>
                <a:lnTo>
                  <a:pt x="353" y="159"/>
                </a:lnTo>
                <a:lnTo>
                  <a:pt x="356" y="161"/>
                </a:lnTo>
                <a:lnTo>
                  <a:pt x="359" y="165"/>
                </a:lnTo>
                <a:lnTo>
                  <a:pt x="359" y="170"/>
                </a:lnTo>
                <a:lnTo>
                  <a:pt x="359" y="339"/>
                </a:lnTo>
                <a:lnTo>
                  <a:pt x="526" y="339"/>
                </a:lnTo>
                <a:lnTo>
                  <a:pt x="530" y="339"/>
                </a:lnTo>
                <a:lnTo>
                  <a:pt x="535" y="342"/>
                </a:lnTo>
                <a:lnTo>
                  <a:pt x="537" y="346"/>
                </a:lnTo>
                <a:lnTo>
                  <a:pt x="538" y="350"/>
                </a:lnTo>
                <a:lnTo>
                  <a:pt x="537" y="356"/>
                </a:lnTo>
                <a:lnTo>
                  <a:pt x="535" y="359"/>
                </a:lnTo>
                <a:lnTo>
                  <a:pt x="530" y="361"/>
                </a:lnTo>
                <a:lnTo>
                  <a:pt x="526" y="362"/>
                </a:lnTo>
                <a:close/>
                <a:moveTo>
                  <a:pt x="683" y="0"/>
                </a:moveTo>
                <a:lnTo>
                  <a:pt x="12" y="0"/>
                </a:lnTo>
                <a:lnTo>
                  <a:pt x="8" y="1"/>
                </a:lnTo>
                <a:lnTo>
                  <a:pt x="4" y="3"/>
                </a:lnTo>
                <a:lnTo>
                  <a:pt x="1" y="7"/>
                </a:lnTo>
                <a:lnTo>
                  <a:pt x="0" y="11"/>
                </a:lnTo>
                <a:lnTo>
                  <a:pt x="0" y="683"/>
                </a:lnTo>
                <a:lnTo>
                  <a:pt x="1" y="687"/>
                </a:lnTo>
                <a:lnTo>
                  <a:pt x="4" y="691"/>
                </a:lnTo>
                <a:lnTo>
                  <a:pt x="8" y="694"/>
                </a:lnTo>
                <a:lnTo>
                  <a:pt x="12" y="695"/>
                </a:lnTo>
                <a:lnTo>
                  <a:pt x="683" y="695"/>
                </a:lnTo>
                <a:lnTo>
                  <a:pt x="688" y="694"/>
                </a:lnTo>
                <a:lnTo>
                  <a:pt x="692" y="691"/>
                </a:lnTo>
                <a:lnTo>
                  <a:pt x="694" y="687"/>
                </a:lnTo>
                <a:lnTo>
                  <a:pt x="695" y="683"/>
                </a:lnTo>
                <a:lnTo>
                  <a:pt x="695" y="11"/>
                </a:lnTo>
                <a:lnTo>
                  <a:pt x="694" y="7"/>
                </a:lnTo>
                <a:lnTo>
                  <a:pt x="692" y="3"/>
                </a:lnTo>
                <a:lnTo>
                  <a:pt x="688" y="1"/>
                </a:lnTo>
                <a:lnTo>
                  <a:pt x="683" y="0"/>
                </a:lnTo>
                <a:close/>
              </a:path>
            </a:pathLst>
          </a:custGeom>
          <a:solidFill>
            <a:srgbClr val="626161"/>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Quattrocento Sans"/>
              <a:ea typeface="Quattrocento Sans"/>
              <a:cs typeface="Quattrocento Sans"/>
              <a:sym typeface="Quattrocento Sans"/>
            </a:endParaRPr>
          </a:p>
        </p:txBody>
      </p:sp>
      <p:sp>
        <p:nvSpPr>
          <p:cNvPr descr="Marker with plus mark. " id="474" name="Google Shape;474;p13"/>
          <p:cNvSpPr/>
          <p:nvPr/>
        </p:nvSpPr>
        <p:spPr>
          <a:xfrm>
            <a:off x="4306097" y="1876505"/>
            <a:ext cx="274638" cy="276225"/>
          </a:xfrm>
          <a:custGeom>
            <a:rect b="b" l="l" r="r" t="t"/>
            <a:pathLst>
              <a:path extrusionOk="0" h="695" w="695">
                <a:moveTo>
                  <a:pt x="526" y="362"/>
                </a:moveTo>
                <a:lnTo>
                  <a:pt x="359" y="362"/>
                </a:lnTo>
                <a:lnTo>
                  <a:pt x="359" y="531"/>
                </a:lnTo>
                <a:lnTo>
                  <a:pt x="359" y="537"/>
                </a:lnTo>
                <a:lnTo>
                  <a:pt x="356" y="540"/>
                </a:lnTo>
                <a:lnTo>
                  <a:pt x="353" y="542"/>
                </a:lnTo>
                <a:lnTo>
                  <a:pt x="348" y="543"/>
                </a:lnTo>
                <a:lnTo>
                  <a:pt x="343" y="542"/>
                </a:lnTo>
                <a:lnTo>
                  <a:pt x="339" y="540"/>
                </a:lnTo>
                <a:lnTo>
                  <a:pt x="337" y="537"/>
                </a:lnTo>
                <a:lnTo>
                  <a:pt x="336" y="531"/>
                </a:lnTo>
                <a:lnTo>
                  <a:pt x="336" y="362"/>
                </a:lnTo>
                <a:lnTo>
                  <a:pt x="164" y="362"/>
                </a:lnTo>
                <a:lnTo>
                  <a:pt x="158" y="361"/>
                </a:lnTo>
                <a:lnTo>
                  <a:pt x="155" y="359"/>
                </a:lnTo>
                <a:lnTo>
                  <a:pt x="153" y="356"/>
                </a:lnTo>
                <a:lnTo>
                  <a:pt x="152" y="350"/>
                </a:lnTo>
                <a:lnTo>
                  <a:pt x="153" y="346"/>
                </a:lnTo>
                <a:lnTo>
                  <a:pt x="155" y="342"/>
                </a:lnTo>
                <a:lnTo>
                  <a:pt x="158" y="339"/>
                </a:lnTo>
                <a:lnTo>
                  <a:pt x="164" y="339"/>
                </a:lnTo>
                <a:lnTo>
                  <a:pt x="336" y="339"/>
                </a:lnTo>
                <a:lnTo>
                  <a:pt x="336" y="170"/>
                </a:lnTo>
                <a:lnTo>
                  <a:pt x="337" y="165"/>
                </a:lnTo>
                <a:lnTo>
                  <a:pt x="339" y="161"/>
                </a:lnTo>
                <a:lnTo>
                  <a:pt x="343" y="159"/>
                </a:lnTo>
                <a:lnTo>
                  <a:pt x="348" y="158"/>
                </a:lnTo>
                <a:lnTo>
                  <a:pt x="353" y="159"/>
                </a:lnTo>
                <a:lnTo>
                  <a:pt x="356" y="161"/>
                </a:lnTo>
                <a:lnTo>
                  <a:pt x="359" y="165"/>
                </a:lnTo>
                <a:lnTo>
                  <a:pt x="359" y="170"/>
                </a:lnTo>
                <a:lnTo>
                  <a:pt x="359" y="339"/>
                </a:lnTo>
                <a:lnTo>
                  <a:pt x="526" y="339"/>
                </a:lnTo>
                <a:lnTo>
                  <a:pt x="530" y="339"/>
                </a:lnTo>
                <a:lnTo>
                  <a:pt x="535" y="342"/>
                </a:lnTo>
                <a:lnTo>
                  <a:pt x="537" y="346"/>
                </a:lnTo>
                <a:lnTo>
                  <a:pt x="538" y="350"/>
                </a:lnTo>
                <a:lnTo>
                  <a:pt x="537" y="356"/>
                </a:lnTo>
                <a:lnTo>
                  <a:pt x="535" y="359"/>
                </a:lnTo>
                <a:lnTo>
                  <a:pt x="530" y="361"/>
                </a:lnTo>
                <a:lnTo>
                  <a:pt x="526" y="362"/>
                </a:lnTo>
                <a:close/>
                <a:moveTo>
                  <a:pt x="683" y="0"/>
                </a:moveTo>
                <a:lnTo>
                  <a:pt x="12" y="0"/>
                </a:lnTo>
                <a:lnTo>
                  <a:pt x="8" y="1"/>
                </a:lnTo>
                <a:lnTo>
                  <a:pt x="4" y="3"/>
                </a:lnTo>
                <a:lnTo>
                  <a:pt x="1" y="7"/>
                </a:lnTo>
                <a:lnTo>
                  <a:pt x="0" y="11"/>
                </a:lnTo>
                <a:lnTo>
                  <a:pt x="0" y="683"/>
                </a:lnTo>
                <a:lnTo>
                  <a:pt x="1" y="687"/>
                </a:lnTo>
                <a:lnTo>
                  <a:pt x="4" y="691"/>
                </a:lnTo>
                <a:lnTo>
                  <a:pt x="8" y="694"/>
                </a:lnTo>
                <a:lnTo>
                  <a:pt x="12" y="695"/>
                </a:lnTo>
                <a:lnTo>
                  <a:pt x="683" y="695"/>
                </a:lnTo>
                <a:lnTo>
                  <a:pt x="688" y="694"/>
                </a:lnTo>
                <a:lnTo>
                  <a:pt x="692" y="691"/>
                </a:lnTo>
                <a:lnTo>
                  <a:pt x="694" y="687"/>
                </a:lnTo>
                <a:lnTo>
                  <a:pt x="695" y="683"/>
                </a:lnTo>
                <a:lnTo>
                  <a:pt x="695" y="11"/>
                </a:lnTo>
                <a:lnTo>
                  <a:pt x="694" y="7"/>
                </a:lnTo>
                <a:lnTo>
                  <a:pt x="692" y="3"/>
                </a:lnTo>
                <a:lnTo>
                  <a:pt x="688" y="1"/>
                </a:lnTo>
                <a:lnTo>
                  <a:pt x="683" y="0"/>
                </a:lnTo>
                <a:close/>
              </a:path>
            </a:pathLst>
          </a:custGeom>
          <a:solidFill>
            <a:srgbClr val="626161"/>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Quattrocento Sans"/>
              <a:ea typeface="Quattrocento Sans"/>
              <a:cs typeface="Quattrocento Sans"/>
              <a:sym typeface="Quattrocento Sans"/>
            </a:endParaRPr>
          </a:p>
        </p:txBody>
      </p:sp>
      <p:sp>
        <p:nvSpPr>
          <p:cNvPr descr="Marker with minus sign. " id="475" name="Google Shape;475;p13"/>
          <p:cNvSpPr/>
          <p:nvPr/>
        </p:nvSpPr>
        <p:spPr>
          <a:xfrm>
            <a:off x="845745" y="3880657"/>
            <a:ext cx="276225" cy="276225"/>
          </a:xfrm>
          <a:custGeom>
            <a:rect b="b" l="l" r="r" t="t"/>
            <a:pathLst>
              <a:path extrusionOk="0" h="695" w="695">
                <a:moveTo>
                  <a:pt x="526" y="362"/>
                </a:moveTo>
                <a:lnTo>
                  <a:pt x="162" y="362"/>
                </a:lnTo>
                <a:lnTo>
                  <a:pt x="158" y="361"/>
                </a:lnTo>
                <a:lnTo>
                  <a:pt x="155" y="359"/>
                </a:lnTo>
                <a:lnTo>
                  <a:pt x="151" y="356"/>
                </a:lnTo>
                <a:lnTo>
                  <a:pt x="151" y="350"/>
                </a:lnTo>
                <a:lnTo>
                  <a:pt x="151" y="346"/>
                </a:lnTo>
                <a:lnTo>
                  <a:pt x="155" y="342"/>
                </a:lnTo>
                <a:lnTo>
                  <a:pt x="158" y="339"/>
                </a:lnTo>
                <a:lnTo>
                  <a:pt x="162" y="339"/>
                </a:lnTo>
                <a:lnTo>
                  <a:pt x="526" y="339"/>
                </a:lnTo>
                <a:lnTo>
                  <a:pt x="530" y="339"/>
                </a:lnTo>
                <a:lnTo>
                  <a:pt x="533" y="342"/>
                </a:lnTo>
                <a:lnTo>
                  <a:pt x="537" y="346"/>
                </a:lnTo>
                <a:lnTo>
                  <a:pt x="537" y="350"/>
                </a:lnTo>
                <a:lnTo>
                  <a:pt x="537" y="356"/>
                </a:lnTo>
                <a:lnTo>
                  <a:pt x="533" y="359"/>
                </a:lnTo>
                <a:lnTo>
                  <a:pt x="530" y="361"/>
                </a:lnTo>
                <a:lnTo>
                  <a:pt x="526" y="362"/>
                </a:lnTo>
                <a:close/>
                <a:moveTo>
                  <a:pt x="682" y="0"/>
                </a:moveTo>
                <a:lnTo>
                  <a:pt x="12" y="0"/>
                </a:lnTo>
                <a:lnTo>
                  <a:pt x="7" y="1"/>
                </a:lnTo>
                <a:lnTo>
                  <a:pt x="3" y="3"/>
                </a:lnTo>
                <a:lnTo>
                  <a:pt x="1" y="7"/>
                </a:lnTo>
                <a:lnTo>
                  <a:pt x="0" y="11"/>
                </a:lnTo>
                <a:lnTo>
                  <a:pt x="0" y="683"/>
                </a:lnTo>
                <a:lnTo>
                  <a:pt x="1" y="687"/>
                </a:lnTo>
                <a:lnTo>
                  <a:pt x="3" y="691"/>
                </a:lnTo>
                <a:lnTo>
                  <a:pt x="7" y="694"/>
                </a:lnTo>
                <a:lnTo>
                  <a:pt x="12" y="695"/>
                </a:lnTo>
                <a:lnTo>
                  <a:pt x="682" y="695"/>
                </a:lnTo>
                <a:lnTo>
                  <a:pt x="687" y="694"/>
                </a:lnTo>
                <a:lnTo>
                  <a:pt x="691" y="691"/>
                </a:lnTo>
                <a:lnTo>
                  <a:pt x="694" y="687"/>
                </a:lnTo>
                <a:lnTo>
                  <a:pt x="695" y="683"/>
                </a:lnTo>
                <a:lnTo>
                  <a:pt x="695" y="11"/>
                </a:lnTo>
                <a:lnTo>
                  <a:pt x="694" y="7"/>
                </a:lnTo>
                <a:lnTo>
                  <a:pt x="691" y="3"/>
                </a:lnTo>
                <a:lnTo>
                  <a:pt x="687" y="1"/>
                </a:lnTo>
                <a:lnTo>
                  <a:pt x="682" y="0"/>
                </a:lnTo>
                <a:close/>
              </a:path>
            </a:pathLst>
          </a:custGeom>
          <a:solidFill>
            <a:srgbClr val="626161"/>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Quattrocento Sans"/>
              <a:ea typeface="Quattrocento Sans"/>
              <a:cs typeface="Quattrocento Sans"/>
              <a:sym typeface="Quattrocento Sans"/>
            </a:endParaRPr>
          </a:p>
        </p:txBody>
      </p:sp>
      <p:sp>
        <p:nvSpPr>
          <p:cNvPr descr="Marker with minus sign. " id="476" name="Google Shape;476;p13"/>
          <p:cNvSpPr/>
          <p:nvPr/>
        </p:nvSpPr>
        <p:spPr>
          <a:xfrm>
            <a:off x="6498033" y="2385217"/>
            <a:ext cx="276225" cy="276225"/>
          </a:xfrm>
          <a:custGeom>
            <a:rect b="b" l="l" r="r" t="t"/>
            <a:pathLst>
              <a:path extrusionOk="0" h="695" w="695">
                <a:moveTo>
                  <a:pt x="526" y="362"/>
                </a:moveTo>
                <a:lnTo>
                  <a:pt x="162" y="362"/>
                </a:lnTo>
                <a:lnTo>
                  <a:pt x="158" y="361"/>
                </a:lnTo>
                <a:lnTo>
                  <a:pt x="155" y="359"/>
                </a:lnTo>
                <a:lnTo>
                  <a:pt x="151" y="356"/>
                </a:lnTo>
                <a:lnTo>
                  <a:pt x="151" y="350"/>
                </a:lnTo>
                <a:lnTo>
                  <a:pt x="151" y="346"/>
                </a:lnTo>
                <a:lnTo>
                  <a:pt x="155" y="342"/>
                </a:lnTo>
                <a:lnTo>
                  <a:pt x="158" y="339"/>
                </a:lnTo>
                <a:lnTo>
                  <a:pt x="162" y="339"/>
                </a:lnTo>
                <a:lnTo>
                  <a:pt x="526" y="339"/>
                </a:lnTo>
                <a:lnTo>
                  <a:pt x="530" y="339"/>
                </a:lnTo>
                <a:lnTo>
                  <a:pt x="533" y="342"/>
                </a:lnTo>
                <a:lnTo>
                  <a:pt x="537" y="346"/>
                </a:lnTo>
                <a:lnTo>
                  <a:pt x="537" y="350"/>
                </a:lnTo>
                <a:lnTo>
                  <a:pt x="537" y="356"/>
                </a:lnTo>
                <a:lnTo>
                  <a:pt x="533" y="359"/>
                </a:lnTo>
                <a:lnTo>
                  <a:pt x="530" y="361"/>
                </a:lnTo>
                <a:lnTo>
                  <a:pt x="526" y="362"/>
                </a:lnTo>
                <a:close/>
                <a:moveTo>
                  <a:pt x="682" y="0"/>
                </a:moveTo>
                <a:lnTo>
                  <a:pt x="12" y="0"/>
                </a:lnTo>
                <a:lnTo>
                  <a:pt x="7" y="1"/>
                </a:lnTo>
                <a:lnTo>
                  <a:pt x="3" y="3"/>
                </a:lnTo>
                <a:lnTo>
                  <a:pt x="1" y="7"/>
                </a:lnTo>
                <a:lnTo>
                  <a:pt x="0" y="11"/>
                </a:lnTo>
                <a:lnTo>
                  <a:pt x="0" y="683"/>
                </a:lnTo>
                <a:lnTo>
                  <a:pt x="1" y="687"/>
                </a:lnTo>
                <a:lnTo>
                  <a:pt x="3" y="691"/>
                </a:lnTo>
                <a:lnTo>
                  <a:pt x="7" y="694"/>
                </a:lnTo>
                <a:lnTo>
                  <a:pt x="12" y="695"/>
                </a:lnTo>
                <a:lnTo>
                  <a:pt x="682" y="695"/>
                </a:lnTo>
                <a:lnTo>
                  <a:pt x="687" y="694"/>
                </a:lnTo>
                <a:lnTo>
                  <a:pt x="691" y="691"/>
                </a:lnTo>
                <a:lnTo>
                  <a:pt x="694" y="687"/>
                </a:lnTo>
                <a:lnTo>
                  <a:pt x="695" y="683"/>
                </a:lnTo>
                <a:lnTo>
                  <a:pt x="695" y="11"/>
                </a:lnTo>
                <a:lnTo>
                  <a:pt x="694" y="7"/>
                </a:lnTo>
                <a:lnTo>
                  <a:pt x="691" y="3"/>
                </a:lnTo>
                <a:lnTo>
                  <a:pt x="687" y="1"/>
                </a:lnTo>
                <a:lnTo>
                  <a:pt x="682" y="0"/>
                </a:lnTo>
                <a:close/>
              </a:path>
            </a:pathLst>
          </a:custGeom>
          <a:solidFill>
            <a:srgbClr val="626161"/>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Quattrocento Sans"/>
              <a:ea typeface="Quattrocento Sans"/>
              <a:cs typeface="Quattrocento Sans"/>
              <a:sym typeface="Quattrocento Sans"/>
            </a:endParaRPr>
          </a:p>
        </p:txBody>
      </p:sp>
      <p:sp>
        <p:nvSpPr>
          <p:cNvPr descr="Marker with plus mark. " id="477" name="Google Shape;477;p13"/>
          <p:cNvSpPr/>
          <p:nvPr/>
        </p:nvSpPr>
        <p:spPr>
          <a:xfrm>
            <a:off x="6494464" y="3385358"/>
            <a:ext cx="274638" cy="276225"/>
          </a:xfrm>
          <a:custGeom>
            <a:rect b="b" l="l" r="r" t="t"/>
            <a:pathLst>
              <a:path extrusionOk="0" h="695" w="695">
                <a:moveTo>
                  <a:pt x="526" y="362"/>
                </a:moveTo>
                <a:lnTo>
                  <a:pt x="359" y="362"/>
                </a:lnTo>
                <a:lnTo>
                  <a:pt x="359" y="531"/>
                </a:lnTo>
                <a:lnTo>
                  <a:pt x="359" y="537"/>
                </a:lnTo>
                <a:lnTo>
                  <a:pt x="356" y="540"/>
                </a:lnTo>
                <a:lnTo>
                  <a:pt x="353" y="542"/>
                </a:lnTo>
                <a:lnTo>
                  <a:pt x="348" y="543"/>
                </a:lnTo>
                <a:lnTo>
                  <a:pt x="343" y="542"/>
                </a:lnTo>
                <a:lnTo>
                  <a:pt x="339" y="540"/>
                </a:lnTo>
                <a:lnTo>
                  <a:pt x="337" y="537"/>
                </a:lnTo>
                <a:lnTo>
                  <a:pt x="336" y="531"/>
                </a:lnTo>
                <a:lnTo>
                  <a:pt x="336" y="362"/>
                </a:lnTo>
                <a:lnTo>
                  <a:pt x="164" y="362"/>
                </a:lnTo>
                <a:lnTo>
                  <a:pt x="158" y="361"/>
                </a:lnTo>
                <a:lnTo>
                  <a:pt x="155" y="359"/>
                </a:lnTo>
                <a:lnTo>
                  <a:pt x="153" y="356"/>
                </a:lnTo>
                <a:lnTo>
                  <a:pt x="152" y="350"/>
                </a:lnTo>
                <a:lnTo>
                  <a:pt x="153" y="346"/>
                </a:lnTo>
                <a:lnTo>
                  <a:pt x="155" y="342"/>
                </a:lnTo>
                <a:lnTo>
                  <a:pt x="158" y="339"/>
                </a:lnTo>
                <a:lnTo>
                  <a:pt x="164" y="339"/>
                </a:lnTo>
                <a:lnTo>
                  <a:pt x="336" y="339"/>
                </a:lnTo>
                <a:lnTo>
                  <a:pt x="336" y="170"/>
                </a:lnTo>
                <a:lnTo>
                  <a:pt x="337" y="165"/>
                </a:lnTo>
                <a:lnTo>
                  <a:pt x="339" y="161"/>
                </a:lnTo>
                <a:lnTo>
                  <a:pt x="343" y="159"/>
                </a:lnTo>
                <a:lnTo>
                  <a:pt x="348" y="158"/>
                </a:lnTo>
                <a:lnTo>
                  <a:pt x="353" y="159"/>
                </a:lnTo>
                <a:lnTo>
                  <a:pt x="356" y="161"/>
                </a:lnTo>
                <a:lnTo>
                  <a:pt x="359" y="165"/>
                </a:lnTo>
                <a:lnTo>
                  <a:pt x="359" y="170"/>
                </a:lnTo>
                <a:lnTo>
                  <a:pt x="359" y="339"/>
                </a:lnTo>
                <a:lnTo>
                  <a:pt x="526" y="339"/>
                </a:lnTo>
                <a:lnTo>
                  <a:pt x="530" y="339"/>
                </a:lnTo>
                <a:lnTo>
                  <a:pt x="535" y="342"/>
                </a:lnTo>
                <a:lnTo>
                  <a:pt x="537" y="346"/>
                </a:lnTo>
                <a:lnTo>
                  <a:pt x="538" y="350"/>
                </a:lnTo>
                <a:lnTo>
                  <a:pt x="537" y="356"/>
                </a:lnTo>
                <a:lnTo>
                  <a:pt x="535" y="359"/>
                </a:lnTo>
                <a:lnTo>
                  <a:pt x="530" y="361"/>
                </a:lnTo>
                <a:lnTo>
                  <a:pt x="526" y="362"/>
                </a:lnTo>
                <a:close/>
                <a:moveTo>
                  <a:pt x="683" y="0"/>
                </a:moveTo>
                <a:lnTo>
                  <a:pt x="12" y="0"/>
                </a:lnTo>
                <a:lnTo>
                  <a:pt x="8" y="1"/>
                </a:lnTo>
                <a:lnTo>
                  <a:pt x="4" y="3"/>
                </a:lnTo>
                <a:lnTo>
                  <a:pt x="1" y="7"/>
                </a:lnTo>
                <a:lnTo>
                  <a:pt x="0" y="11"/>
                </a:lnTo>
                <a:lnTo>
                  <a:pt x="0" y="683"/>
                </a:lnTo>
                <a:lnTo>
                  <a:pt x="1" y="687"/>
                </a:lnTo>
                <a:lnTo>
                  <a:pt x="4" y="691"/>
                </a:lnTo>
                <a:lnTo>
                  <a:pt x="8" y="694"/>
                </a:lnTo>
                <a:lnTo>
                  <a:pt x="12" y="695"/>
                </a:lnTo>
                <a:lnTo>
                  <a:pt x="683" y="695"/>
                </a:lnTo>
                <a:lnTo>
                  <a:pt x="688" y="694"/>
                </a:lnTo>
                <a:lnTo>
                  <a:pt x="692" y="691"/>
                </a:lnTo>
                <a:lnTo>
                  <a:pt x="694" y="687"/>
                </a:lnTo>
                <a:lnTo>
                  <a:pt x="695" y="683"/>
                </a:lnTo>
                <a:lnTo>
                  <a:pt x="695" y="11"/>
                </a:lnTo>
                <a:lnTo>
                  <a:pt x="694" y="7"/>
                </a:lnTo>
                <a:lnTo>
                  <a:pt x="692" y="3"/>
                </a:lnTo>
                <a:lnTo>
                  <a:pt x="688" y="1"/>
                </a:lnTo>
                <a:lnTo>
                  <a:pt x="683" y="0"/>
                </a:lnTo>
                <a:close/>
              </a:path>
            </a:pathLst>
          </a:custGeom>
          <a:solidFill>
            <a:srgbClr val="626161"/>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Quattrocento Sans"/>
              <a:ea typeface="Quattrocento Sans"/>
              <a:cs typeface="Quattrocento Sans"/>
              <a:sym typeface="Quattrocento Sans"/>
            </a:endParaRPr>
          </a:p>
        </p:txBody>
      </p:sp>
      <p:sp>
        <p:nvSpPr>
          <p:cNvPr descr="Marker with multiplication sign. " id="478" name="Google Shape;478;p13"/>
          <p:cNvSpPr/>
          <p:nvPr/>
        </p:nvSpPr>
        <p:spPr>
          <a:xfrm>
            <a:off x="7703738" y="2892703"/>
            <a:ext cx="276225" cy="276225"/>
          </a:xfrm>
          <a:custGeom>
            <a:rect b="b" l="l" r="r" t="t"/>
            <a:pathLst>
              <a:path extrusionOk="0" h="695" w="695">
                <a:moveTo>
                  <a:pt x="488" y="471"/>
                </a:moveTo>
                <a:lnTo>
                  <a:pt x="490" y="475"/>
                </a:lnTo>
                <a:lnTo>
                  <a:pt x="491" y="479"/>
                </a:lnTo>
                <a:lnTo>
                  <a:pt x="490" y="484"/>
                </a:lnTo>
                <a:lnTo>
                  <a:pt x="488" y="487"/>
                </a:lnTo>
                <a:lnTo>
                  <a:pt x="483" y="490"/>
                </a:lnTo>
                <a:lnTo>
                  <a:pt x="479" y="490"/>
                </a:lnTo>
                <a:lnTo>
                  <a:pt x="475" y="490"/>
                </a:lnTo>
                <a:lnTo>
                  <a:pt x="471" y="487"/>
                </a:lnTo>
                <a:lnTo>
                  <a:pt x="348" y="365"/>
                </a:lnTo>
                <a:lnTo>
                  <a:pt x="225" y="487"/>
                </a:lnTo>
                <a:lnTo>
                  <a:pt x="221" y="490"/>
                </a:lnTo>
                <a:lnTo>
                  <a:pt x="216" y="490"/>
                </a:lnTo>
                <a:lnTo>
                  <a:pt x="212" y="490"/>
                </a:lnTo>
                <a:lnTo>
                  <a:pt x="207" y="487"/>
                </a:lnTo>
                <a:lnTo>
                  <a:pt x="205" y="483"/>
                </a:lnTo>
                <a:lnTo>
                  <a:pt x="204" y="478"/>
                </a:lnTo>
                <a:lnTo>
                  <a:pt x="205" y="474"/>
                </a:lnTo>
                <a:lnTo>
                  <a:pt x="207" y="471"/>
                </a:lnTo>
                <a:lnTo>
                  <a:pt x="331" y="347"/>
                </a:lnTo>
                <a:lnTo>
                  <a:pt x="207" y="223"/>
                </a:lnTo>
                <a:lnTo>
                  <a:pt x="205" y="220"/>
                </a:lnTo>
                <a:lnTo>
                  <a:pt x="204" y="215"/>
                </a:lnTo>
                <a:lnTo>
                  <a:pt x="205" y="211"/>
                </a:lnTo>
                <a:lnTo>
                  <a:pt x="207" y="207"/>
                </a:lnTo>
                <a:lnTo>
                  <a:pt x="212" y="204"/>
                </a:lnTo>
                <a:lnTo>
                  <a:pt x="216" y="203"/>
                </a:lnTo>
                <a:lnTo>
                  <a:pt x="221" y="204"/>
                </a:lnTo>
                <a:lnTo>
                  <a:pt x="224" y="207"/>
                </a:lnTo>
                <a:lnTo>
                  <a:pt x="348" y="330"/>
                </a:lnTo>
                <a:lnTo>
                  <a:pt x="471" y="207"/>
                </a:lnTo>
                <a:lnTo>
                  <a:pt x="475" y="204"/>
                </a:lnTo>
                <a:lnTo>
                  <a:pt x="479" y="203"/>
                </a:lnTo>
                <a:lnTo>
                  <a:pt x="483" y="204"/>
                </a:lnTo>
                <a:lnTo>
                  <a:pt x="488" y="207"/>
                </a:lnTo>
                <a:lnTo>
                  <a:pt x="490" y="211"/>
                </a:lnTo>
                <a:lnTo>
                  <a:pt x="491" y="215"/>
                </a:lnTo>
                <a:lnTo>
                  <a:pt x="490" y="220"/>
                </a:lnTo>
                <a:lnTo>
                  <a:pt x="488" y="223"/>
                </a:lnTo>
                <a:lnTo>
                  <a:pt x="364" y="347"/>
                </a:lnTo>
                <a:lnTo>
                  <a:pt x="488" y="471"/>
                </a:lnTo>
                <a:close/>
                <a:moveTo>
                  <a:pt x="683" y="0"/>
                </a:moveTo>
                <a:lnTo>
                  <a:pt x="12" y="0"/>
                </a:lnTo>
                <a:lnTo>
                  <a:pt x="7" y="1"/>
                </a:lnTo>
                <a:lnTo>
                  <a:pt x="4" y="3"/>
                </a:lnTo>
                <a:lnTo>
                  <a:pt x="1" y="7"/>
                </a:lnTo>
                <a:lnTo>
                  <a:pt x="0" y="11"/>
                </a:lnTo>
                <a:lnTo>
                  <a:pt x="0" y="683"/>
                </a:lnTo>
                <a:lnTo>
                  <a:pt x="1" y="687"/>
                </a:lnTo>
                <a:lnTo>
                  <a:pt x="4" y="691"/>
                </a:lnTo>
                <a:lnTo>
                  <a:pt x="7" y="694"/>
                </a:lnTo>
                <a:lnTo>
                  <a:pt x="12" y="695"/>
                </a:lnTo>
                <a:lnTo>
                  <a:pt x="683" y="695"/>
                </a:lnTo>
                <a:lnTo>
                  <a:pt x="688" y="694"/>
                </a:lnTo>
                <a:lnTo>
                  <a:pt x="691" y="691"/>
                </a:lnTo>
                <a:lnTo>
                  <a:pt x="694" y="687"/>
                </a:lnTo>
                <a:lnTo>
                  <a:pt x="695" y="683"/>
                </a:lnTo>
                <a:lnTo>
                  <a:pt x="695" y="11"/>
                </a:lnTo>
                <a:lnTo>
                  <a:pt x="694" y="7"/>
                </a:lnTo>
                <a:lnTo>
                  <a:pt x="691" y="3"/>
                </a:lnTo>
                <a:lnTo>
                  <a:pt x="688" y="1"/>
                </a:lnTo>
                <a:lnTo>
                  <a:pt x="683" y="0"/>
                </a:lnTo>
                <a:close/>
              </a:path>
            </a:pathLst>
          </a:custGeom>
          <a:solidFill>
            <a:srgbClr val="626161"/>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Quattrocento Sans"/>
              <a:ea typeface="Quattrocento Sans"/>
              <a:cs typeface="Quattrocento Sans"/>
              <a:sym typeface="Quattrocento Sans"/>
            </a:endParaRPr>
          </a:p>
        </p:txBody>
      </p:sp>
      <p:sp>
        <p:nvSpPr>
          <p:cNvPr descr="Marker with plus mark. " id="479" name="Google Shape;479;p13"/>
          <p:cNvSpPr/>
          <p:nvPr/>
        </p:nvSpPr>
        <p:spPr>
          <a:xfrm>
            <a:off x="7704531" y="4382023"/>
            <a:ext cx="274638" cy="276225"/>
          </a:xfrm>
          <a:custGeom>
            <a:rect b="b" l="l" r="r" t="t"/>
            <a:pathLst>
              <a:path extrusionOk="0" h="695" w="695">
                <a:moveTo>
                  <a:pt x="526" y="362"/>
                </a:moveTo>
                <a:lnTo>
                  <a:pt x="359" y="362"/>
                </a:lnTo>
                <a:lnTo>
                  <a:pt x="359" y="531"/>
                </a:lnTo>
                <a:lnTo>
                  <a:pt x="359" y="537"/>
                </a:lnTo>
                <a:lnTo>
                  <a:pt x="356" y="540"/>
                </a:lnTo>
                <a:lnTo>
                  <a:pt x="353" y="542"/>
                </a:lnTo>
                <a:lnTo>
                  <a:pt x="348" y="543"/>
                </a:lnTo>
                <a:lnTo>
                  <a:pt x="343" y="542"/>
                </a:lnTo>
                <a:lnTo>
                  <a:pt x="339" y="540"/>
                </a:lnTo>
                <a:lnTo>
                  <a:pt x="337" y="537"/>
                </a:lnTo>
                <a:lnTo>
                  <a:pt x="336" y="531"/>
                </a:lnTo>
                <a:lnTo>
                  <a:pt x="336" y="362"/>
                </a:lnTo>
                <a:lnTo>
                  <a:pt x="164" y="362"/>
                </a:lnTo>
                <a:lnTo>
                  <a:pt x="158" y="361"/>
                </a:lnTo>
                <a:lnTo>
                  <a:pt x="155" y="359"/>
                </a:lnTo>
                <a:lnTo>
                  <a:pt x="153" y="356"/>
                </a:lnTo>
                <a:lnTo>
                  <a:pt x="152" y="350"/>
                </a:lnTo>
                <a:lnTo>
                  <a:pt x="153" y="346"/>
                </a:lnTo>
                <a:lnTo>
                  <a:pt x="155" y="342"/>
                </a:lnTo>
                <a:lnTo>
                  <a:pt x="158" y="339"/>
                </a:lnTo>
                <a:lnTo>
                  <a:pt x="164" y="339"/>
                </a:lnTo>
                <a:lnTo>
                  <a:pt x="336" y="339"/>
                </a:lnTo>
                <a:lnTo>
                  <a:pt x="336" y="170"/>
                </a:lnTo>
                <a:lnTo>
                  <a:pt x="337" y="165"/>
                </a:lnTo>
                <a:lnTo>
                  <a:pt x="339" y="161"/>
                </a:lnTo>
                <a:lnTo>
                  <a:pt x="343" y="159"/>
                </a:lnTo>
                <a:lnTo>
                  <a:pt x="348" y="158"/>
                </a:lnTo>
                <a:lnTo>
                  <a:pt x="353" y="159"/>
                </a:lnTo>
                <a:lnTo>
                  <a:pt x="356" y="161"/>
                </a:lnTo>
                <a:lnTo>
                  <a:pt x="359" y="165"/>
                </a:lnTo>
                <a:lnTo>
                  <a:pt x="359" y="170"/>
                </a:lnTo>
                <a:lnTo>
                  <a:pt x="359" y="339"/>
                </a:lnTo>
                <a:lnTo>
                  <a:pt x="526" y="339"/>
                </a:lnTo>
                <a:lnTo>
                  <a:pt x="530" y="339"/>
                </a:lnTo>
                <a:lnTo>
                  <a:pt x="535" y="342"/>
                </a:lnTo>
                <a:lnTo>
                  <a:pt x="537" y="346"/>
                </a:lnTo>
                <a:lnTo>
                  <a:pt x="538" y="350"/>
                </a:lnTo>
                <a:lnTo>
                  <a:pt x="537" y="356"/>
                </a:lnTo>
                <a:lnTo>
                  <a:pt x="535" y="359"/>
                </a:lnTo>
                <a:lnTo>
                  <a:pt x="530" y="361"/>
                </a:lnTo>
                <a:lnTo>
                  <a:pt x="526" y="362"/>
                </a:lnTo>
                <a:close/>
                <a:moveTo>
                  <a:pt x="683" y="0"/>
                </a:moveTo>
                <a:lnTo>
                  <a:pt x="12" y="0"/>
                </a:lnTo>
                <a:lnTo>
                  <a:pt x="8" y="1"/>
                </a:lnTo>
                <a:lnTo>
                  <a:pt x="4" y="3"/>
                </a:lnTo>
                <a:lnTo>
                  <a:pt x="1" y="7"/>
                </a:lnTo>
                <a:lnTo>
                  <a:pt x="0" y="11"/>
                </a:lnTo>
                <a:lnTo>
                  <a:pt x="0" y="683"/>
                </a:lnTo>
                <a:lnTo>
                  <a:pt x="1" y="687"/>
                </a:lnTo>
                <a:lnTo>
                  <a:pt x="4" y="691"/>
                </a:lnTo>
                <a:lnTo>
                  <a:pt x="8" y="694"/>
                </a:lnTo>
                <a:lnTo>
                  <a:pt x="12" y="695"/>
                </a:lnTo>
                <a:lnTo>
                  <a:pt x="683" y="695"/>
                </a:lnTo>
                <a:lnTo>
                  <a:pt x="688" y="694"/>
                </a:lnTo>
                <a:lnTo>
                  <a:pt x="692" y="691"/>
                </a:lnTo>
                <a:lnTo>
                  <a:pt x="694" y="687"/>
                </a:lnTo>
                <a:lnTo>
                  <a:pt x="695" y="683"/>
                </a:lnTo>
                <a:lnTo>
                  <a:pt x="695" y="11"/>
                </a:lnTo>
                <a:lnTo>
                  <a:pt x="694" y="7"/>
                </a:lnTo>
                <a:lnTo>
                  <a:pt x="692" y="3"/>
                </a:lnTo>
                <a:lnTo>
                  <a:pt x="688" y="1"/>
                </a:lnTo>
                <a:lnTo>
                  <a:pt x="683" y="0"/>
                </a:lnTo>
                <a:close/>
              </a:path>
            </a:pathLst>
          </a:custGeom>
          <a:solidFill>
            <a:srgbClr val="626161"/>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Quattrocento Sans"/>
              <a:ea typeface="Quattrocento Sans"/>
              <a:cs typeface="Quattrocento Sans"/>
              <a:sym typeface="Quattrocento Sans"/>
            </a:endParaRPr>
          </a:p>
        </p:txBody>
      </p:sp>
      <p:sp>
        <p:nvSpPr>
          <p:cNvPr descr="Marker with plus mark. " id="480" name="Google Shape;480;p13"/>
          <p:cNvSpPr/>
          <p:nvPr/>
        </p:nvSpPr>
        <p:spPr>
          <a:xfrm>
            <a:off x="8787207" y="3385358"/>
            <a:ext cx="274638" cy="276225"/>
          </a:xfrm>
          <a:custGeom>
            <a:rect b="b" l="l" r="r" t="t"/>
            <a:pathLst>
              <a:path extrusionOk="0" h="695" w="695">
                <a:moveTo>
                  <a:pt x="526" y="362"/>
                </a:moveTo>
                <a:lnTo>
                  <a:pt x="359" y="362"/>
                </a:lnTo>
                <a:lnTo>
                  <a:pt x="359" y="531"/>
                </a:lnTo>
                <a:lnTo>
                  <a:pt x="359" y="537"/>
                </a:lnTo>
                <a:lnTo>
                  <a:pt x="356" y="540"/>
                </a:lnTo>
                <a:lnTo>
                  <a:pt x="353" y="542"/>
                </a:lnTo>
                <a:lnTo>
                  <a:pt x="348" y="543"/>
                </a:lnTo>
                <a:lnTo>
                  <a:pt x="343" y="542"/>
                </a:lnTo>
                <a:lnTo>
                  <a:pt x="339" y="540"/>
                </a:lnTo>
                <a:lnTo>
                  <a:pt x="337" y="537"/>
                </a:lnTo>
                <a:lnTo>
                  <a:pt x="336" y="531"/>
                </a:lnTo>
                <a:lnTo>
                  <a:pt x="336" y="362"/>
                </a:lnTo>
                <a:lnTo>
                  <a:pt x="164" y="362"/>
                </a:lnTo>
                <a:lnTo>
                  <a:pt x="158" y="361"/>
                </a:lnTo>
                <a:lnTo>
                  <a:pt x="155" y="359"/>
                </a:lnTo>
                <a:lnTo>
                  <a:pt x="153" y="356"/>
                </a:lnTo>
                <a:lnTo>
                  <a:pt x="152" y="350"/>
                </a:lnTo>
                <a:lnTo>
                  <a:pt x="153" y="346"/>
                </a:lnTo>
                <a:lnTo>
                  <a:pt x="155" y="342"/>
                </a:lnTo>
                <a:lnTo>
                  <a:pt x="158" y="339"/>
                </a:lnTo>
                <a:lnTo>
                  <a:pt x="164" y="339"/>
                </a:lnTo>
                <a:lnTo>
                  <a:pt x="336" y="339"/>
                </a:lnTo>
                <a:lnTo>
                  <a:pt x="336" y="170"/>
                </a:lnTo>
                <a:lnTo>
                  <a:pt x="337" y="165"/>
                </a:lnTo>
                <a:lnTo>
                  <a:pt x="339" y="161"/>
                </a:lnTo>
                <a:lnTo>
                  <a:pt x="343" y="159"/>
                </a:lnTo>
                <a:lnTo>
                  <a:pt x="348" y="158"/>
                </a:lnTo>
                <a:lnTo>
                  <a:pt x="353" y="159"/>
                </a:lnTo>
                <a:lnTo>
                  <a:pt x="356" y="161"/>
                </a:lnTo>
                <a:lnTo>
                  <a:pt x="359" y="165"/>
                </a:lnTo>
                <a:lnTo>
                  <a:pt x="359" y="170"/>
                </a:lnTo>
                <a:lnTo>
                  <a:pt x="359" y="339"/>
                </a:lnTo>
                <a:lnTo>
                  <a:pt x="526" y="339"/>
                </a:lnTo>
                <a:lnTo>
                  <a:pt x="530" y="339"/>
                </a:lnTo>
                <a:lnTo>
                  <a:pt x="535" y="342"/>
                </a:lnTo>
                <a:lnTo>
                  <a:pt x="537" y="346"/>
                </a:lnTo>
                <a:lnTo>
                  <a:pt x="538" y="350"/>
                </a:lnTo>
                <a:lnTo>
                  <a:pt x="537" y="356"/>
                </a:lnTo>
                <a:lnTo>
                  <a:pt x="535" y="359"/>
                </a:lnTo>
                <a:lnTo>
                  <a:pt x="530" y="361"/>
                </a:lnTo>
                <a:lnTo>
                  <a:pt x="526" y="362"/>
                </a:lnTo>
                <a:close/>
                <a:moveTo>
                  <a:pt x="683" y="0"/>
                </a:moveTo>
                <a:lnTo>
                  <a:pt x="12" y="0"/>
                </a:lnTo>
                <a:lnTo>
                  <a:pt x="8" y="1"/>
                </a:lnTo>
                <a:lnTo>
                  <a:pt x="4" y="3"/>
                </a:lnTo>
                <a:lnTo>
                  <a:pt x="1" y="7"/>
                </a:lnTo>
                <a:lnTo>
                  <a:pt x="0" y="11"/>
                </a:lnTo>
                <a:lnTo>
                  <a:pt x="0" y="683"/>
                </a:lnTo>
                <a:lnTo>
                  <a:pt x="1" y="687"/>
                </a:lnTo>
                <a:lnTo>
                  <a:pt x="4" y="691"/>
                </a:lnTo>
                <a:lnTo>
                  <a:pt x="8" y="694"/>
                </a:lnTo>
                <a:lnTo>
                  <a:pt x="12" y="695"/>
                </a:lnTo>
                <a:lnTo>
                  <a:pt x="683" y="695"/>
                </a:lnTo>
                <a:lnTo>
                  <a:pt x="688" y="694"/>
                </a:lnTo>
                <a:lnTo>
                  <a:pt x="692" y="691"/>
                </a:lnTo>
                <a:lnTo>
                  <a:pt x="694" y="687"/>
                </a:lnTo>
                <a:lnTo>
                  <a:pt x="695" y="683"/>
                </a:lnTo>
                <a:lnTo>
                  <a:pt x="695" y="11"/>
                </a:lnTo>
                <a:lnTo>
                  <a:pt x="694" y="7"/>
                </a:lnTo>
                <a:lnTo>
                  <a:pt x="692" y="3"/>
                </a:lnTo>
                <a:lnTo>
                  <a:pt x="688" y="1"/>
                </a:lnTo>
                <a:lnTo>
                  <a:pt x="683" y="0"/>
                </a:lnTo>
                <a:close/>
              </a:path>
            </a:pathLst>
          </a:custGeom>
          <a:solidFill>
            <a:srgbClr val="626161"/>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Quattrocento Sans"/>
              <a:ea typeface="Quattrocento Sans"/>
              <a:cs typeface="Quattrocento Sans"/>
              <a:sym typeface="Quattrocento Sans"/>
            </a:endParaRPr>
          </a:p>
        </p:txBody>
      </p:sp>
      <p:sp>
        <p:nvSpPr>
          <p:cNvPr descr="Marker with plus mark. " id="481" name="Google Shape;481;p13"/>
          <p:cNvSpPr/>
          <p:nvPr/>
        </p:nvSpPr>
        <p:spPr>
          <a:xfrm>
            <a:off x="9900044" y="4865305"/>
            <a:ext cx="274638" cy="276225"/>
          </a:xfrm>
          <a:custGeom>
            <a:rect b="b" l="l" r="r" t="t"/>
            <a:pathLst>
              <a:path extrusionOk="0" h="695" w="695">
                <a:moveTo>
                  <a:pt x="526" y="362"/>
                </a:moveTo>
                <a:lnTo>
                  <a:pt x="359" y="362"/>
                </a:lnTo>
                <a:lnTo>
                  <a:pt x="359" y="531"/>
                </a:lnTo>
                <a:lnTo>
                  <a:pt x="359" y="537"/>
                </a:lnTo>
                <a:lnTo>
                  <a:pt x="356" y="540"/>
                </a:lnTo>
                <a:lnTo>
                  <a:pt x="353" y="542"/>
                </a:lnTo>
                <a:lnTo>
                  <a:pt x="348" y="543"/>
                </a:lnTo>
                <a:lnTo>
                  <a:pt x="343" y="542"/>
                </a:lnTo>
                <a:lnTo>
                  <a:pt x="339" y="540"/>
                </a:lnTo>
                <a:lnTo>
                  <a:pt x="337" y="537"/>
                </a:lnTo>
                <a:lnTo>
                  <a:pt x="336" y="531"/>
                </a:lnTo>
                <a:lnTo>
                  <a:pt x="336" y="362"/>
                </a:lnTo>
                <a:lnTo>
                  <a:pt x="164" y="362"/>
                </a:lnTo>
                <a:lnTo>
                  <a:pt x="158" y="361"/>
                </a:lnTo>
                <a:lnTo>
                  <a:pt x="155" y="359"/>
                </a:lnTo>
                <a:lnTo>
                  <a:pt x="153" y="356"/>
                </a:lnTo>
                <a:lnTo>
                  <a:pt x="152" y="350"/>
                </a:lnTo>
                <a:lnTo>
                  <a:pt x="153" y="346"/>
                </a:lnTo>
                <a:lnTo>
                  <a:pt x="155" y="342"/>
                </a:lnTo>
                <a:lnTo>
                  <a:pt x="158" y="339"/>
                </a:lnTo>
                <a:lnTo>
                  <a:pt x="164" y="339"/>
                </a:lnTo>
                <a:lnTo>
                  <a:pt x="336" y="339"/>
                </a:lnTo>
                <a:lnTo>
                  <a:pt x="336" y="170"/>
                </a:lnTo>
                <a:lnTo>
                  <a:pt x="337" y="165"/>
                </a:lnTo>
                <a:lnTo>
                  <a:pt x="339" y="161"/>
                </a:lnTo>
                <a:lnTo>
                  <a:pt x="343" y="159"/>
                </a:lnTo>
                <a:lnTo>
                  <a:pt x="348" y="158"/>
                </a:lnTo>
                <a:lnTo>
                  <a:pt x="353" y="159"/>
                </a:lnTo>
                <a:lnTo>
                  <a:pt x="356" y="161"/>
                </a:lnTo>
                <a:lnTo>
                  <a:pt x="359" y="165"/>
                </a:lnTo>
                <a:lnTo>
                  <a:pt x="359" y="170"/>
                </a:lnTo>
                <a:lnTo>
                  <a:pt x="359" y="339"/>
                </a:lnTo>
                <a:lnTo>
                  <a:pt x="526" y="339"/>
                </a:lnTo>
                <a:lnTo>
                  <a:pt x="530" y="339"/>
                </a:lnTo>
                <a:lnTo>
                  <a:pt x="535" y="342"/>
                </a:lnTo>
                <a:lnTo>
                  <a:pt x="537" y="346"/>
                </a:lnTo>
                <a:lnTo>
                  <a:pt x="538" y="350"/>
                </a:lnTo>
                <a:lnTo>
                  <a:pt x="537" y="356"/>
                </a:lnTo>
                <a:lnTo>
                  <a:pt x="535" y="359"/>
                </a:lnTo>
                <a:lnTo>
                  <a:pt x="530" y="361"/>
                </a:lnTo>
                <a:lnTo>
                  <a:pt x="526" y="362"/>
                </a:lnTo>
                <a:close/>
                <a:moveTo>
                  <a:pt x="683" y="0"/>
                </a:moveTo>
                <a:lnTo>
                  <a:pt x="12" y="0"/>
                </a:lnTo>
                <a:lnTo>
                  <a:pt x="8" y="1"/>
                </a:lnTo>
                <a:lnTo>
                  <a:pt x="4" y="3"/>
                </a:lnTo>
                <a:lnTo>
                  <a:pt x="1" y="7"/>
                </a:lnTo>
                <a:lnTo>
                  <a:pt x="0" y="11"/>
                </a:lnTo>
                <a:lnTo>
                  <a:pt x="0" y="683"/>
                </a:lnTo>
                <a:lnTo>
                  <a:pt x="1" y="687"/>
                </a:lnTo>
                <a:lnTo>
                  <a:pt x="4" y="691"/>
                </a:lnTo>
                <a:lnTo>
                  <a:pt x="8" y="694"/>
                </a:lnTo>
                <a:lnTo>
                  <a:pt x="12" y="695"/>
                </a:lnTo>
                <a:lnTo>
                  <a:pt x="683" y="695"/>
                </a:lnTo>
                <a:lnTo>
                  <a:pt x="688" y="694"/>
                </a:lnTo>
                <a:lnTo>
                  <a:pt x="692" y="691"/>
                </a:lnTo>
                <a:lnTo>
                  <a:pt x="694" y="687"/>
                </a:lnTo>
                <a:lnTo>
                  <a:pt x="695" y="683"/>
                </a:lnTo>
                <a:lnTo>
                  <a:pt x="695" y="11"/>
                </a:lnTo>
                <a:lnTo>
                  <a:pt x="694" y="7"/>
                </a:lnTo>
                <a:lnTo>
                  <a:pt x="692" y="3"/>
                </a:lnTo>
                <a:lnTo>
                  <a:pt x="688" y="1"/>
                </a:lnTo>
                <a:lnTo>
                  <a:pt x="683" y="0"/>
                </a:lnTo>
                <a:close/>
              </a:path>
            </a:pathLst>
          </a:custGeom>
          <a:solidFill>
            <a:srgbClr val="626161"/>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Quattrocento Sans"/>
              <a:ea typeface="Quattrocento Sans"/>
              <a:cs typeface="Quattrocento Sans"/>
              <a:sym typeface="Quattrocento Sans"/>
            </a:endParaRPr>
          </a:p>
        </p:txBody>
      </p:sp>
      <p:sp>
        <p:nvSpPr>
          <p:cNvPr descr="Marker with multiplication sign. " id="482" name="Google Shape;482;p13"/>
          <p:cNvSpPr/>
          <p:nvPr/>
        </p:nvSpPr>
        <p:spPr>
          <a:xfrm>
            <a:off x="11058919" y="4382024"/>
            <a:ext cx="276225" cy="276225"/>
          </a:xfrm>
          <a:custGeom>
            <a:rect b="b" l="l" r="r" t="t"/>
            <a:pathLst>
              <a:path extrusionOk="0" h="695" w="695">
                <a:moveTo>
                  <a:pt x="488" y="471"/>
                </a:moveTo>
                <a:lnTo>
                  <a:pt x="490" y="475"/>
                </a:lnTo>
                <a:lnTo>
                  <a:pt x="491" y="479"/>
                </a:lnTo>
                <a:lnTo>
                  <a:pt x="490" y="484"/>
                </a:lnTo>
                <a:lnTo>
                  <a:pt x="488" y="487"/>
                </a:lnTo>
                <a:lnTo>
                  <a:pt x="483" y="490"/>
                </a:lnTo>
                <a:lnTo>
                  <a:pt x="479" y="490"/>
                </a:lnTo>
                <a:lnTo>
                  <a:pt x="475" y="490"/>
                </a:lnTo>
                <a:lnTo>
                  <a:pt x="471" y="487"/>
                </a:lnTo>
                <a:lnTo>
                  <a:pt x="348" y="365"/>
                </a:lnTo>
                <a:lnTo>
                  <a:pt x="225" y="487"/>
                </a:lnTo>
                <a:lnTo>
                  <a:pt x="221" y="490"/>
                </a:lnTo>
                <a:lnTo>
                  <a:pt x="216" y="490"/>
                </a:lnTo>
                <a:lnTo>
                  <a:pt x="212" y="490"/>
                </a:lnTo>
                <a:lnTo>
                  <a:pt x="207" y="487"/>
                </a:lnTo>
                <a:lnTo>
                  <a:pt x="205" y="483"/>
                </a:lnTo>
                <a:lnTo>
                  <a:pt x="204" y="478"/>
                </a:lnTo>
                <a:lnTo>
                  <a:pt x="205" y="474"/>
                </a:lnTo>
                <a:lnTo>
                  <a:pt x="207" y="471"/>
                </a:lnTo>
                <a:lnTo>
                  <a:pt x="331" y="347"/>
                </a:lnTo>
                <a:lnTo>
                  <a:pt x="207" y="223"/>
                </a:lnTo>
                <a:lnTo>
                  <a:pt x="205" y="220"/>
                </a:lnTo>
                <a:lnTo>
                  <a:pt x="204" y="215"/>
                </a:lnTo>
                <a:lnTo>
                  <a:pt x="205" y="211"/>
                </a:lnTo>
                <a:lnTo>
                  <a:pt x="207" y="207"/>
                </a:lnTo>
                <a:lnTo>
                  <a:pt x="212" y="204"/>
                </a:lnTo>
                <a:lnTo>
                  <a:pt x="216" y="203"/>
                </a:lnTo>
                <a:lnTo>
                  <a:pt x="221" y="204"/>
                </a:lnTo>
                <a:lnTo>
                  <a:pt x="224" y="207"/>
                </a:lnTo>
                <a:lnTo>
                  <a:pt x="348" y="330"/>
                </a:lnTo>
                <a:lnTo>
                  <a:pt x="471" y="207"/>
                </a:lnTo>
                <a:lnTo>
                  <a:pt x="475" y="204"/>
                </a:lnTo>
                <a:lnTo>
                  <a:pt x="479" y="203"/>
                </a:lnTo>
                <a:lnTo>
                  <a:pt x="483" y="204"/>
                </a:lnTo>
                <a:lnTo>
                  <a:pt x="488" y="207"/>
                </a:lnTo>
                <a:lnTo>
                  <a:pt x="490" y="211"/>
                </a:lnTo>
                <a:lnTo>
                  <a:pt x="491" y="215"/>
                </a:lnTo>
                <a:lnTo>
                  <a:pt x="490" y="220"/>
                </a:lnTo>
                <a:lnTo>
                  <a:pt x="488" y="223"/>
                </a:lnTo>
                <a:lnTo>
                  <a:pt x="364" y="347"/>
                </a:lnTo>
                <a:lnTo>
                  <a:pt x="488" y="471"/>
                </a:lnTo>
                <a:close/>
                <a:moveTo>
                  <a:pt x="683" y="0"/>
                </a:moveTo>
                <a:lnTo>
                  <a:pt x="12" y="0"/>
                </a:lnTo>
                <a:lnTo>
                  <a:pt x="7" y="1"/>
                </a:lnTo>
                <a:lnTo>
                  <a:pt x="4" y="3"/>
                </a:lnTo>
                <a:lnTo>
                  <a:pt x="1" y="7"/>
                </a:lnTo>
                <a:lnTo>
                  <a:pt x="0" y="11"/>
                </a:lnTo>
                <a:lnTo>
                  <a:pt x="0" y="683"/>
                </a:lnTo>
                <a:lnTo>
                  <a:pt x="1" y="687"/>
                </a:lnTo>
                <a:lnTo>
                  <a:pt x="4" y="691"/>
                </a:lnTo>
                <a:lnTo>
                  <a:pt x="7" y="694"/>
                </a:lnTo>
                <a:lnTo>
                  <a:pt x="12" y="695"/>
                </a:lnTo>
                <a:lnTo>
                  <a:pt x="683" y="695"/>
                </a:lnTo>
                <a:lnTo>
                  <a:pt x="688" y="694"/>
                </a:lnTo>
                <a:lnTo>
                  <a:pt x="691" y="691"/>
                </a:lnTo>
                <a:lnTo>
                  <a:pt x="694" y="687"/>
                </a:lnTo>
                <a:lnTo>
                  <a:pt x="695" y="683"/>
                </a:lnTo>
                <a:lnTo>
                  <a:pt x="695" y="11"/>
                </a:lnTo>
                <a:lnTo>
                  <a:pt x="694" y="7"/>
                </a:lnTo>
                <a:lnTo>
                  <a:pt x="691" y="3"/>
                </a:lnTo>
                <a:lnTo>
                  <a:pt x="688" y="1"/>
                </a:lnTo>
                <a:lnTo>
                  <a:pt x="683" y="0"/>
                </a:lnTo>
                <a:close/>
              </a:path>
            </a:pathLst>
          </a:custGeom>
          <a:solidFill>
            <a:srgbClr val="626161"/>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Quattrocento Sans"/>
              <a:ea typeface="Quattrocento Sans"/>
              <a:cs typeface="Quattrocento Sans"/>
              <a:sym typeface="Quattrocento Sans"/>
            </a:endParaRPr>
          </a:p>
        </p:txBody>
      </p:sp>
      <p:sp>
        <p:nvSpPr>
          <p:cNvPr id="483" name="Google Shape;483;p13"/>
          <p:cNvSpPr/>
          <p:nvPr/>
        </p:nvSpPr>
        <p:spPr>
          <a:xfrm>
            <a:off x="3276600" y="5537091"/>
            <a:ext cx="8075613" cy="646331"/>
          </a:xfrm>
          <a:prstGeom prst="rect">
            <a:avLst/>
          </a:prstGeom>
          <a:noFill/>
          <a:ln>
            <a:noFill/>
          </a:ln>
        </p:spPr>
        <p:txBody>
          <a:bodyPr anchorCtr="0" anchor="ctr" bIns="0" lIns="0" spcFirstLastPara="1" rIns="0" wrap="square" tIns="0">
            <a:spAutoFit/>
          </a:bodyPr>
          <a:lstStyle/>
          <a:p>
            <a:pPr indent="0" lvl="0" marL="0" marR="0" rtl="0" algn="l">
              <a:lnSpc>
                <a:spcPct val="100000"/>
              </a:lnSpc>
              <a:spcBef>
                <a:spcPts val="0"/>
              </a:spcBef>
              <a:spcAft>
                <a:spcPts val="0"/>
              </a:spcAft>
              <a:buClr>
                <a:srgbClr val="000000"/>
              </a:buClr>
              <a:buSzPts val="1400"/>
              <a:buFont typeface="Arial"/>
              <a:buNone/>
            </a:pPr>
            <a:r>
              <a:rPr b="0" i="0" lang="en-US" sz="1400" u="none" cap="none" strike="noStrike">
                <a:solidFill>
                  <a:schemeClr val="dk1"/>
                </a:solidFill>
                <a:latin typeface="Quattrocento Sans"/>
                <a:ea typeface="Quattrocento Sans"/>
                <a:cs typeface="Quattrocento Sans"/>
                <a:sym typeface="Quattrocento Sans"/>
              </a:rPr>
              <a:t>“Lorem ipsum dolor sit amet, consectetur adipiscing elit. Duis suscipit in tellus ac bibendum. Sed congue lacus vitae tellus finibus, eu faucibus nisi ullamcorper. Quisque volutpat leo at arcu placerat, quis pellentesque tellus bibendum. Proin et luctus nisl, ut viverra eros. Suspendisse pharetra mattis purus eu.”</a:t>
            </a:r>
            <a:endParaRPr b="0" i="0" sz="1400" u="none" cap="none" strike="noStrike">
              <a:solidFill>
                <a:srgbClr val="000000"/>
              </a:solidFill>
              <a:latin typeface="Arial"/>
              <a:ea typeface="Arial"/>
              <a:cs typeface="Arial"/>
              <a:sym typeface="Arial"/>
            </a:endParaRPr>
          </a:p>
        </p:txBody>
      </p:sp>
      <p:cxnSp>
        <p:nvCxnSpPr>
          <p:cNvPr id="484" name="Google Shape;484;p13"/>
          <p:cNvCxnSpPr/>
          <p:nvPr/>
        </p:nvCxnSpPr>
        <p:spPr>
          <a:xfrm>
            <a:off x="2987283" y="5462588"/>
            <a:ext cx="0" cy="795337"/>
          </a:xfrm>
          <a:prstGeom prst="straightConnector1">
            <a:avLst/>
          </a:prstGeom>
          <a:noFill/>
          <a:ln cap="flat" cmpd="sng" w="9525">
            <a:solidFill>
              <a:srgbClr val="085763"/>
            </a:solidFill>
            <a:prstDash val="solid"/>
            <a:miter lim="800000"/>
            <a:headEnd len="sm" w="sm" type="none"/>
            <a:tailEnd len="sm" w="sm" type="none"/>
          </a:ln>
        </p:spPr>
      </p:cxnSp>
      <p:sp>
        <p:nvSpPr>
          <p:cNvPr id="485" name="Google Shape;485;p13"/>
          <p:cNvSpPr/>
          <p:nvPr/>
        </p:nvSpPr>
        <p:spPr>
          <a:xfrm>
            <a:off x="533406" y="5644812"/>
            <a:ext cx="2331714" cy="430887"/>
          </a:xfrm>
          <a:prstGeom prst="rect">
            <a:avLst/>
          </a:prstGeom>
          <a:noFill/>
          <a:ln>
            <a:noFill/>
          </a:ln>
        </p:spPr>
        <p:txBody>
          <a:bodyPr anchorCtr="0" anchor="ctr" bIns="0" lIns="0" spcFirstLastPara="1" rIns="0" wrap="square" tIns="0">
            <a:spAutoFit/>
          </a:bodyPr>
          <a:lstStyle/>
          <a:p>
            <a:pPr indent="0" lvl="0" marL="0" marR="0" rtl="0" algn="ctr">
              <a:lnSpc>
                <a:spcPct val="100000"/>
              </a:lnSpc>
              <a:spcBef>
                <a:spcPts val="0"/>
              </a:spcBef>
              <a:spcAft>
                <a:spcPts val="0"/>
              </a:spcAft>
              <a:buClr>
                <a:srgbClr val="000000"/>
              </a:buClr>
              <a:buSzPts val="2800"/>
              <a:buFont typeface="Arial"/>
              <a:buNone/>
            </a:pPr>
            <a:r>
              <a:rPr b="1" i="0" lang="en-US" sz="2800" u="none" cap="none" strike="noStrike">
                <a:solidFill>
                  <a:srgbClr val="0C8295"/>
                </a:solidFill>
                <a:latin typeface="Century Gothic"/>
                <a:ea typeface="Century Gothic"/>
                <a:cs typeface="Century Gothic"/>
                <a:sym typeface="Century Gothic"/>
              </a:rPr>
              <a:t>5,980,650.32</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90" name="Shape 490"/>
        <p:cNvGrpSpPr/>
        <p:nvPr/>
      </p:nvGrpSpPr>
      <p:grpSpPr>
        <a:xfrm>
          <a:off x="0" y="0"/>
          <a:ext cx="0" cy="0"/>
          <a:chOff x="0" y="0"/>
          <a:chExt cx="0" cy="0"/>
        </a:xfrm>
      </p:grpSpPr>
      <p:cxnSp>
        <p:nvCxnSpPr>
          <p:cNvPr id="491" name="Google Shape;491;p14"/>
          <p:cNvCxnSpPr/>
          <p:nvPr/>
        </p:nvCxnSpPr>
        <p:spPr>
          <a:xfrm>
            <a:off x="8105775" y="522898"/>
            <a:ext cx="4086225" cy="0"/>
          </a:xfrm>
          <a:prstGeom prst="straightConnector1">
            <a:avLst/>
          </a:prstGeom>
          <a:noFill/>
          <a:ln cap="flat" cmpd="sng" w="9525">
            <a:solidFill>
              <a:srgbClr val="085763"/>
            </a:solidFill>
            <a:prstDash val="solid"/>
            <a:miter lim="800000"/>
            <a:headEnd len="med" w="med" type="oval"/>
            <a:tailEnd len="sm" w="sm" type="none"/>
          </a:ln>
        </p:spPr>
      </p:cxnSp>
      <p:sp>
        <p:nvSpPr>
          <p:cNvPr id="492" name="Google Shape;492;p14"/>
          <p:cNvSpPr txBox="1"/>
          <p:nvPr/>
        </p:nvSpPr>
        <p:spPr>
          <a:xfrm>
            <a:off x="228600" y="190500"/>
            <a:ext cx="11734800" cy="664797"/>
          </a:xfrm>
          <a:prstGeom prst="rect">
            <a:avLst/>
          </a:prstGeom>
          <a:noFill/>
          <a:ln>
            <a:noFill/>
          </a:ln>
        </p:spPr>
        <p:txBody>
          <a:bodyPr anchorCtr="0" anchor="t" bIns="0" lIns="0" spcFirstLastPara="1" rIns="0" wrap="square" tIns="0">
            <a:spAutoFit/>
          </a:bodyPr>
          <a:lstStyle/>
          <a:p>
            <a:pPr indent="0" lvl="0" marL="0" marR="0" rtl="0" algn="ctr">
              <a:lnSpc>
                <a:spcPct val="90000"/>
              </a:lnSpc>
              <a:spcBef>
                <a:spcPts val="0"/>
              </a:spcBef>
              <a:spcAft>
                <a:spcPts val="0"/>
              </a:spcAft>
              <a:buClr>
                <a:srgbClr val="3F3F3F"/>
              </a:buClr>
              <a:buSzPts val="2800"/>
              <a:buFont typeface="Century Gothic"/>
              <a:buNone/>
            </a:pPr>
            <a:r>
              <a:rPr b="1" i="0" lang="en-US" sz="2800" u="none" cap="none" strike="noStrike">
                <a:solidFill>
                  <a:srgbClr val="3F3F3F"/>
                </a:solidFill>
                <a:latin typeface="Century Gothic"/>
                <a:ea typeface="Century Gothic"/>
                <a:cs typeface="Century Gothic"/>
                <a:sym typeface="Century Gothic"/>
              </a:rPr>
              <a:t>Project Analysis</a:t>
            </a:r>
            <a:br>
              <a:rPr b="0" i="0" lang="en-US" sz="2800" u="none" cap="none" strike="noStrike">
                <a:solidFill>
                  <a:srgbClr val="3F3F3F"/>
                </a:solidFill>
                <a:latin typeface="Century Gothic"/>
                <a:ea typeface="Century Gothic"/>
                <a:cs typeface="Century Gothic"/>
                <a:sym typeface="Century Gothic"/>
              </a:rPr>
            </a:br>
            <a:r>
              <a:rPr b="0" i="0" lang="en-US" sz="2000" u="none" cap="none" strike="noStrike">
                <a:solidFill>
                  <a:srgbClr val="3F3F3F"/>
                </a:solidFill>
                <a:latin typeface="Century Gothic"/>
                <a:ea typeface="Century Gothic"/>
                <a:cs typeface="Century Gothic"/>
                <a:sym typeface="Century Gothic"/>
              </a:rPr>
              <a:t> </a:t>
            </a:r>
            <a:endParaRPr b="0" i="0" sz="2800" u="none" cap="none" strike="noStrike">
              <a:solidFill>
                <a:srgbClr val="3F3F3F"/>
              </a:solidFill>
              <a:latin typeface="Century Gothic"/>
              <a:ea typeface="Century Gothic"/>
              <a:cs typeface="Century Gothic"/>
              <a:sym typeface="Century Gothic"/>
            </a:endParaRPr>
          </a:p>
        </p:txBody>
      </p:sp>
      <p:cxnSp>
        <p:nvCxnSpPr>
          <p:cNvPr id="493" name="Google Shape;493;p14"/>
          <p:cNvCxnSpPr/>
          <p:nvPr/>
        </p:nvCxnSpPr>
        <p:spPr>
          <a:xfrm>
            <a:off x="0" y="522898"/>
            <a:ext cx="4086225" cy="0"/>
          </a:xfrm>
          <a:prstGeom prst="straightConnector1">
            <a:avLst/>
          </a:prstGeom>
          <a:noFill/>
          <a:ln cap="flat" cmpd="sng" w="9525">
            <a:solidFill>
              <a:srgbClr val="085763"/>
            </a:solidFill>
            <a:prstDash val="solid"/>
            <a:miter lim="800000"/>
            <a:headEnd len="sm" w="sm" type="none"/>
            <a:tailEnd len="med" w="med" type="oval"/>
          </a:ln>
        </p:spPr>
      </p:cxnSp>
      <p:sp>
        <p:nvSpPr>
          <p:cNvPr id="494" name="Google Shape;494;p14"/>
          <p:cNvSpPr/>
          <p:nvPr/>
        </p:nvSpPr>
        <p:spPr>
          <a:xfrm>
            <a:off x="1230086" y="1347561"/>
            <a:ext cx="4967514" cy="664797"/>
          </a:xfrm>
          <a:prstGeom prst="roundRect">
            <a:avLst>
              <a:gd fmla="val 16667" name="adj"/>
            </a:avLst>
          </a:prstGeom>
          <a:solidFill>
            <a:srgbClr val="0C8295"/>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rPr b="1" i="0" lang="en-US" sz="1800" u="none" cap="none" strike="noStrike">
                <a:solidFill>
                  <a:schemeClr val="lt1"/>
                </a:solidFill>
                <a:latin typeface="Century Gothic"/>
                <a:ea typeface="Century Gothic"/>
                <a:cs typeface="Century Gothic"/>
                <a:sym typeface="Century Gothic"/>
              </a:rPr>
              <a:t>POSITIVE</a:t>
            </a:r>
            <a:endParaRPr b="0" i="0" sz="1400" u="none" cap="none" strike="noStrike">
              <a:solidFill>
                <a:srgbClr val="000000"/>
              </a:solidFill>
              <a:latin typeface="Arial"/>
              <a:ea typeface="Arial"/>
              <a:cs typeface="Arial"/>
              <a:sym typeface="Arial"/>
            </a:endParaRPr>
          </a:p>
        </p:txBody>
      </p:sp>
      <p:sp>
        <p:nvSpPr>
          <p:cNvPr id="495" name="Google Shape;495;p14"/>
          <p:cNvSpPr/>
          <p:nvPr/>
        </p:nvSpPr>
        <p:spPr>
          <a:xfrm>
            <a:off x="6313716" y="1347561"/>
            <a:ext cx="4967514" cy="664797"/>
          </a:xfrm>
          <a:prstGeom prst="roundRect">
            <a:avLst>
              <a:gd fmla="val 16667" name="adj"/>
            </a:avLst>
          </a:prstGeom>
          <a:solidFill>
            <a:srgbClr val="0C8295"/>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rPr b="1" i="0" lang="en-US" sz="1800" u="none" cap="none" strike="noStrike">
                <a:solidFill>
                  <a:schemeClr val="lt1"/>
                </a:solidFill>
                <a:latin typeface="Century Gothic"/>
                <a:ea typeface="Century Gothic"/>
                <a:cs typeface="Century Gothic"/>
                <a:sym typeface="Century Gothic"/>
              </a:rPr>
              <a:t>NEGATIVE</a:t>
            </a:r>
            <a:endParaRPr b="0" i="0" sz="1400" u="none" cap="none" strike="noStrike">
              <a:solidFill>
                <a:srgbClr val="000000"/>
              </a:solidFill>
              <a:latin typeface="Arial"/>
              <a:ea typeface="Arial"/>
              <a:cs typeface="Arial"/>
              <a:sym typeface="Arial"/>
            </a:endParaRPr>
          </a:p>
        </p:txBody>
      </p:sp>
      <p:sp>
        <p:nvSpPr>
          <p:cNvPr id="496" name="Google Shape;496;p14"/>
          <p:cNvSpPr/>
          <p:nvPr/>
        </p:nvSpPr>
        <p:spPr>
          <a:xfrm rot="-5400000">
            <a:off x="-106838" y="4864308"/>
            <a:ext cx="1972763" cy="664797"/>
          </a:xfrm>
          <a:prstGeom prst="roundRect">
            <a:avLst>
              <a:gd fmla="val 16667" name="adj"/>
            </a:avLst>
          </a:prstGeom>
          <a:solidFill>
            <a:srgbClr val="CA7A09"/>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rPr b="1" i="0" lang="en-US" sz="1800" u="none" cap="none" strike="noStrike">
                <a:solidFill>
                  <a:schemeClr val="lt1"/>
                </a:solidFill>
                <a:latin typeface="Century Gothic"/>
                <a:ea typeface="Century Gothic"/>
                <a:cs typeface="Century Gothic"/>
                <a:sym typeface="Century Gothic"/>
              </a:rPr>
              <a:t>EXTERNAL</a:t>
            </a:r>
            <a:endParaRPr b="0" i="0" sz="1400" u="none" cap="none" strike="noStrike">
              <a:solidFill>
                <a:srgbClr val="000000"/>
              </a:solidFill>
              <a:latin typeface="Arial"/>
              <a:ea typeface="Arial"/>
              <a:cs typeface="Arial"/>
              <a:sym typeface="Arial"/>
            </a:endParaRPr>
          </a:p>
        </p:txBody>
      </p:sp>
      <p:sp>
        <p:nvSpPr>
          <p:cNvPr id="497" name="Google Shape;497;p14"/>
          <p:cNvSpPr/>
          <p:nvPr/>
        </p:nvSpPr>
        <p:spPr>
          <a:xfrm rot="-5400000">
            <a:off x="-106838" y="2758556"/>
            <a:ext cx="1972763" cy="664797"/>
          </a:xfrm>
          <a:prstGeom prst="roundRect">
            <a:avLst>
              <a:gd fmla="val 16667" name="adj"/>
            </a:avLst>
          </a:prstGeom>
          <a:solidFill>
            <a:srgbClr val="CA7A09"/>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rPr b="1" i="0" lang="en-US" sz="1800" u="none" cap="none" strike="noStrike">
                <a:solidFill>
                  <a:schemeClr val="lt1"/>
                </a:solidFill>
                <a:latin typeface="Century Gothic"/>
                <a:ea typeface="Century Gothic"/>
                <a:cs typeface="Century Gothic"/>
                <a:sym typeface="Century Gothic"/>
              </a:rPr>
              <a:t>INTERNAL</a:t>
            </a:r>
            <a:endParaRPr b="0" i="0" sz="1400" u="none" cap="none" strike="noStrike">
              <a:solidFill>
                <a:srgbClr val="000000"/>
              </a:solidFill>
              <a:latin typeface="Arial"/>
              <a:ea typeface="Arial"/>
              <a:cs typeface="Arial"/>
              <a:sym typeface="Arial"/>
            </a:endParaRPr>
          </a:p>
        </p:txBody>
      </p:sp>
      <p:cxnSp>
        <p:nvCxnSpPr>
          <p:cNvPr id="498" name="Google Shape;498;p14"/>
          <p:cNvCxnSpPr/>
          <p:nvPr/>
        </p:nvCxnSpPr>
        <p:spPr>
          <a:xfrm>
            <a:off x="1385888" y="4143831"/>
            <a:ext cx="9895342" cy="0"/>
          </a:xfrm>
          <a:prstGeom prst="straightConnector1">
            <a:avLst/>
          </a:prstGeom>
          <a:noFill/>
          <a:ln cap="flat" cmpd="sng" w="9525">
            <a:solidFill>
              <a:schemeClr val="dk2"/>
            </a:solidFill>
            <a:prstDash val="solid"/>
            <a:miter lim="800000"/>
            <a:headEnd len="sm" w="sm" type="none"/>
            <a:tailEnd len="sm" w="sm" type="none"/>
          </a:ln>
        </p:spPr>
      </p:cxnSp>
      <p:cxnSp>
        <p:nvCxnSpPr>
          <p:cNvPr id="499" name="Google Shape;499;p14"/>
          <p:cNvCxnSpPr/>
          <p:nvPr/>
        </p:nvCxnSpPr>
        <p:spPr>
          <a:xfrm>
            <a:off x="6255658" y="2104573"/>
            <a:ext cx="0" cy="4078515"/>
          </a:xfrm>
          <a:prstGeom prst="straightConnector1">
            <a:avLst/>
          </a:prstGeom>
          <a:noFill/>
          <a:ln cap="flat" cmpd="sng" w="9525">
            <a:solidFill>
              <a:schemeClr val="dk2"/>
            </a:solidFill>
            <a:prstDash val="solid"/>
            <a:miter lim="800000"/>
            <a:headEnd len="sm" w="sm" type="none"/>
            <a:tailEnd len="sm" w="sm" type="none"/>
          </a:ln>
        </p:spPr>
      </p:cxnSp>
      <p:sp>
        <p:nvSpPr>
          <p:cNvPr id="500" name="Google Shape;500;p14"/>
          <p:cNvSpPr/>
          <p:nvPr/>
        </p:nvSpPr>
        <p:spPr>
          <a:xfrm>
            <a:off x="1632408" y="2604468"/>
            <a:ext cx="4162870" cy="1015663"/>
          </a:xfrm>
          <a:prstGeom prst="rect">
            <a:avLst/>
          </a:prstGeom>
          <a:noFill/>
          <a:ln>
            <a:noFill/>
          </a:ln>
        </p:spPr>
        <p:txBody>
          <a:bodyPr anchorCtr="0" anchor="t" bIns="0" lIns="0" spcFirstLastPara="1" rIns="0" wrap="square" tIns="0">
            <a:spAutoFit/>
          </a:bodyPr>
          <a:lstStyle/>
          <a:p>
            <a:pPr indent="-171450" lvl="0" marL="171450" marR="0" rtl="0" algn="l">
              <a:lnSpc>
                <a:spcPct val="100000"/>
              </a:lnSpc>
              <a:spcBef>
                <a:spcPts val="0"/>
              </a:spcBef>
              <a:spcAft>
                <a:spcPts val="0"/>
              </a:spcAft>
              <a:buClr>
                <a:schemeClr val="dk2"/>
              </a:buClr>
              <a:buSzPts val="1400"/>
              <a:buFont typeface="Quattrocento Sans"/>
              <a:buChar char="›"/>
            </a:pPr>
            <a:r>
              <a:rPr b="0" i="0" lang="en-US" sz="1400" u="none" cap="none" strike="noStrike">
                <a:solidFill>
                  <a:srgbClr val="3F3F3F"/>
                </a:solidFill>
                <a:latin typeface="Quattrocento Sans"/>
                <a:ea typeface="Quattrocento Sans"/>
                <a:cs typeface="Quattrocento Sans"/>
                <a:sym typeface="Quattrocento Sans"/>
              </a:rPr>
              <a:t>Lorem ipsum dolor sit amet, consectetur adipiscing elit, sed do eiusmod tempor incididunt.</a:t>
            </a:r>
            <a:endParaRPr b="0" i="0" sz="1400" u="none" cap="none" strike="noStrike">
              <a:solidFill>
                <a:srgbClr val="000000"/>
              </a:solidFill>
              <a:latin typeface="Arial"/>
              <a:ea typeface="Arial"/>
              <a:cs typeface="Arial"/>
              <a:sym typeface="Arial"/>
            </a:endParaRPr>
          </a:p>
          <a:p>
            <a:pPr indent="-171450" lvl="0" marL="171450" marR="0" rtl="0" algn="l">
              <a:lnSpc>
                <a:spcPct val="100000"/>
              </a:lnSpc>
              <a:spcBef>
                <a:spcPts val="1200"/>
              </a:spcBef>
              <a:spcAft>
                <a:spcPts val="0"/>
              </a:spcAft>
              <a:buClr>
                <a:schemeClr val="dk2"/>
              </a:buClr>
              <a:buSzPts val="1400"/>
              <a:buFont typeface="Quattrocento Sans"/>
              <a:buChar char="›"/>
            </a:pPr>
            <a:r>
              <a:rPr b="0" i="0" lang="en-US" sz="1400" u="none" cap="none" strike="noStrike">
                <a:solidFill>
                  <a:srgbClr val="3F3F3F"/>
                </a:solidFill>
                <a:latin typeface="Quattrocento Sans"/>
                <a:ea typeface="Quattrocento Sans"/>
                <a:cs typeface="Quattrocento Sans"/>
                <a:sym typeface="Quattrocento Sans"/>
              </a:rPr>
              <a:t>Lorem ipsum dolor sit amet, consectetur adipiscing elit, sed do eiusmod tempor incididunt.</a:t>
            </a:r>
            <a:endParaRPr b="0" i="0" sz="1400" u="none" cap="none" strike="noStrike">
              <a:solidFill>
                <a:srgbClr val="000000"/>
              </a:solidFill>
              <a:latin typeface="Arial"/>
              <a:ea typeface="Arial"/>
              <a:cs typeface="Arial"/>
              <a:sym typeface="Arial"/>
            </a:endParaRPr>
          </a:p>
        </p:txBody>
      </p:sp>
      <p:sp>
        <p:nvSpPr>
          <p:cNvPr id="501" name="Google Shape;501;p14"/>
          <p:cNvSpPr/>
          <p:nvPr/>
        </p:nvSpPr>
        <p:spPr>
          <a:xfrm>
            <a:off x="6716039" y="2604468"/>
            <a:ext cx="4162870" cy="1015663"/>
          </a:xfrm>
          <a:prstGeom prst="rect">
            <a:avLst/>
          </a:prstGeom>
          <a:noFill/>
          <a:ln>
            <a:noFill/>
          </a:ln>
        </p:spPr>
        <p:txBody>
          <a:bodyPr anchorCtr="0" anchor="t" bIns="0" lIns="0" spcFirstLastPara="1" rIns="0" wrap="square" tIns="0">
            <a:spAutoFit/>
          </a:bodyPr>
          <a:lstStyle/>
          <a:p>
            <a:pPr indent="-171450" lvl="0" marL="171450" marR="0" rtl="0" algn="l">
              <a:lnSpc>
                <a:spcPct val="100000"/>
              </a:lnSpc>
              <a:spcBef>
                <a:spcPts val="0"/>
              </a:spcBef>
              <a:spcAft>
                <a:spcPts val="0"/>
              </a:spcAft>
              <a:buClr>
                <a:schemeClr val="dk2"/>
              </a:buClr>
              <a:buSzPts val="1400"/>
              <a:buFont typeface="Quattrocento Sans"/>
              <a:buChar char="›"/>
            </a:pPr>
            <a:r>
              <a:rPr b="0" i="0" lang="en-US" sz="1400" u="none" cap="none" strike="noStrike">
                <a:solidFill>
                  <a:srgbClr val="3F3F3F"/>
                </a:solidFill>
                <a:latin typeface="Quattrocento Sans"/>
                <a:ea typeface="Quattrocento Sans"/>
                <a:cs typeface="Quattrocento Sans"/>
                <a:sym typeface="Quattrocento Sans"/>
              </a:rPr>
              <a:t>Lorem ipsum dolor sit amet, consectetur adipiscing elit, sed do eiusmod tempor incididunt.</a:t>
            </a:r>
            <a:endParaRPr b="0" i="0" sz="1400" u="none" cap="none" strike="noStrike">
              <a:solidFill>
                <a:srgbClr val="000000"/>
              </a:solidFill>
              <a:latin typeface="Arial"/>
              <a:ea typeface="Arial"/>
              <a:cs typeface="Arial"/>
              <a:sym typeface="Arial"/>
            </a:endParaRPr>
          </a:p>
          <a:p>
            <a:pPr indent="-171450" lvl="0" marL="171450" marR="0" rtl="0" algn="l">
              <a:lnSpc>
                <a:spcPct val="100000"/>
              </a:lnSpc>
              <a:spcBef>
                <a:spcPts val="1200"/>
              </a:spcBef>
              <a:spcAft>
                <a:spcPts val="0"/>
              </a:spcAft>
              <a:buClr>
                <a:schemeClr val="dk2"/>
              </a:buClr>
              <a:buSzPts val="1400"/>
              <a:buFont typeface="Quattrocento Sans"/>
              <a:buChar char="›"/>
            </a:pPr>
            <a:r>
              <a:rPr b="0" i="0" lang="en-US" sz="1400" u="none" cap="none" strike="noStrike">
                <a:solidFill>
                  <a:srgbClr val="3F3F3F"/>
                </a:solidFill>
                <a:latin typeface="Quattrocento Sans"/>
                <a:ea typeface="Quattrocento Sans"/>
                <a:cs typeface="Quattrocento Sans"/>
                <a:sym typeface="Quattrocento Sans"/>
              </a:rPr>
              <a:t>Lorem ipsum dolor sit amet, consectetur adipiscing elit, sed do eiusmod tempor incididunt.</a:t>
            </a:r>
            <a:endParaRPr b="0" i="0" sz="1400" u="none" cap="none" strike="noStrike">
              <a:solidFill>
                <a:srgbClr val="000000"/>
              </a:solidFill>
              <a:latin typeface="Arial"/>
              <a:ea typeface="Arial"/>
              <a:cs typeface="Arial"/>
              <a:sym typeface="Arial"/>
            </a:endParaRPr>
          </a:p>
        </p:txBody>
      </p:sp>
      <p:sp>
        <p:nvSpPr>
          <p:cNvPr id="502" name="Google Shape;502;p14"/>
          <p:cNvSpPr/>
          <p:nvPr/>
        </p:nvSpPr>
        <p:spPr>
          <a:xfrm>
            <a:off x="1632408" y="4710220"/>
            <a:ext cx="4162870" cy="1015663"/>
          </a:xfrm>
          <a:prstGeom prst="rect">
            <a:avLst/>
          </a:prstGeom>
          <a:noFill/>
          <a:ln>
            <a:noFill/>
          </a:ln>
        </p:spPr>
        <p:txBody>
          <a:bodyPr anchorCtr="0" anchor="t" bIns="0" lIns="0" spcFirstLastPara="1" rIns="0" wrap="square" tIns="0">
            <a:spAutoFit/>
          </a:bodyPr>
          <a:lstStyle/>
          <a:p>
            <a:pPr indent="-171450" lvl="0" marL="171450" marR="0" rtl="0" algn="l">
              <a:lnSpc>
                <a:spcPct val="100000"/>
              </a:lnSpc>
              <a:spcBef>
                <a:spcPts val="0"/>
              </a:spcBef>
              <a:spcAft>
                <a:spcPts val="0"/>
              </a:spcAft>
              <a:buClr>
                <a:schemeClr val="dk2"/>
              </a:buClr>
              <a:buSzPts val="1400"/>
              <a:buFont typeface="Quattrocento Sans"/>
              <a:buChar char="›"/>
            </a:pPr>
            <a:r>
              <a:rPr b="0" i="0" lang="en-US" sz="1400" u="none" cap="none" strike="noStrike">
                <a:solidFill>
                  <a:srgbClr val="3F3F3F"/>
                </a:solidFill>
                <a:latin typeface="Quattrocento Sans"/>
                <a:ea typeface="Quattrocento Sans"/>
                <a:cs typeface="Quattrocento Sans"/>
                <a:sym typeface="Quattrocento Sans"/>
              </a:rPr>
              <a:t>Lorem ipsum dolor sit amet, consectetur adipiscing elit, sed do eiusmod tempor incididunt.</a:t>
            </a:r>
            <a:endParaRPr b="0" i="0" sz="1400" u="none" cap="none" strike="noStrike">
              <a:solidFill>
                <a:srgbClr val="000000"/>
              </a:solidFill>
              <a:latin typeface="Arial"/>
              <a:ea typeface="Arial"/>
              <a:cs typeface="Arial"/>
              <a:sym typeface="Arial"/>
            </a:endParaRPr>
          </a:p>
          <a:p>
            <a:pPr indent="-171450" lvl="0" marL="171450" marR="0" rtl="0" algn="l">
              <a:lnSpc>
                <a:spcPct val="100000"/>
              </a:lnSpc>
              <a:spcBef>
                <a:spcPts val="1200"/>
              </a:spcBef>
              <a:spcAft>
                <a:spcPts val="0"/>
              </a:spcAft>
              <a:buClr>
                <a:schemeClr val="dk2"/>
              </a:buClr>
              <a:buSzPts val="1400"/>
              <a:buFont typeface="Quattrocento Sans"/>
              <a:buChar char="›"/>
            </a:pPr>
            <a:r>
              <a:rPr b="0" i="0" lang="en-US" sz="1400" u="none" cap="none" strike="noStrike">
                <a:solidFill>
                  <a:srgbClr val="3F3F3F"/>
                </a:solidFill>
                <a:latin typeface="Quattrocento Sans"/>
                <a:ea typeface="Quattrocento Sans"/>
                <a:cs typeface="Quattrocento Sans"/>
                <a:sym typeface="Quattrocento Sans"/>
              </a:rPr>
              <a:t>Lorem ipsum dolor sit amet, consectetur adipiscing elit, sed do eiusmod tempor incididunt.</a:t>
            </a:r>
            <a:endParaRPr b="0" i="0" sz="1400" u="none" cap="none" strike="noStrike">
              <a:solidFill>
                <a:srgbClr val="000000"/>
              </a:solidFill>
              <a:latin typeface="Arial"/>
              <a:ea typeface="Arial"/>
              <a:cs typeface="Arial"/>
              <a:sym typeface="Arial"/>
            </a:endParaRPr>
          </a:p>
        </p:txBody>
      </p:sp>
      <p:sp>
        <p:nvSpPr>
          <p:cNvPr id="503" name="Google Shape;503;p14"/>
          <p:cNvSpPr/>
          <p:nvPr/>
        </p:nvSpPr>
        <p:spPr>
          <a:xfrm>
            <a:off x="6716039" y="4710220"/>
            <a:ext cx="4162870" cy="1015663"/>
          </a:xfrm>
          <a:prstGeom prst="rect">
            <a:avLst/>
          </a:prstGeom>
          <a:noFill/>
          <a:ln>
            <a:noFill/>
          </a:ln>
        </p:spPr>
        <p:txBody>
          <a:bodyPr anchorCtr="0" anchor="t" bIns="0" lIns="0" spcFirstLastPara="1" rIns="0" wrap="square" tIns="0">
            <a:spAutoFit/>
          </a:bodyPr>
          <a:lstStyle/>
          <a:p>
            <a:pPr indent="-171450" lvl="0" marL="171450" marR="0" rtl="0" algn="l">
              <a:lnSpc>
                <a:spcPct val="100000"/>
              </a:lnSpc>
              <a:spcBef>
                <a:spcPts val="0"/>
              </a:spcBef>
              <a:spcAft>
                <a:spcPts val="0"/>
              </a:spcAft>
              <a:buClr>
                <a:schemeClr val="dk2"/>
              </a:buClr>
              <a:buSzPts val="1400"/>
              <a:buFont typeface="Quattrocento Sans"/>
              <a:buChar char="›"/>
            </a:pPr>
            <a:r>
              <a:rPr b="0" i="0" lang="en-US" sz="1400" u="none" cap="none" strike="noStrike">
                <a:solidFill>
                  <a:srgbClr val="3F3F3F"/>
                </a:solidFill>
                <a:latin typeface="Quattrocento Sans"/>
                <a:ea typeface="Quattrocento Sans"/>
                <a:cs typeface="Quattrocento Sans"/>
                <a:sym typeface="Quattrocento Sans"/>
              </a:rPr>
              <a:t>Lorem ipsum dolor sit amet, consectetur adipiscing elit, sed do eiusmod tempor incididunt.</a:t>
            </a:r>
            <a:endParaRPr b="0" i="0" sz="1400" u="none" cap="none" strike="noStrike">
              <a:solidFill>
                <a:srgbClr val="000000"/>
              </a:solidFill>
              <a:latin typeface="Arial"/>
              <a:ea typeface="Arial"/>
              <a:cs typeface="Arial"/>
              <a:sym typeface="Arial"/>
            </a:endParaRPr>
          </a:p>
          <a:p>
            <a:pPr indent="-171450" lvl="0" marL="171450" marR="0" rtl="0" algn="l">
              <a:lnSpc>
                <a:spcPct val="100000"/>
              </a:lnSpc>
              <a:spcBef>
                <a:spcPts val="1200"/>
              </a:spcBef>
              <a:spcAft>
                <a:spcPts val="0"/>
              </a:spcAft>
              <a:buClr>
                <a:schemeClr val="dk2"/>
              </a:buClr>
              <a:buSzPts val="1400"/>
              <a:buFont typeface="Quattrocento Sans"/>
              <a:buChar char="›"/>
            </a:pPr>
            <a:r>
              <a:rPr b="0" i="0" lang="en-US" sz="1400" u="none" cap="none" strike="noStrike">
                <a:solidFill>
                  <a:srgbClr val="3F3F3F"/>
                </a:solidFill>
                <a:latin typeface="Quattrocento Sans"/>
                <a:ea typeface="Quattrocento Sans"/>
                <a:cs typeface="Quattrocento Sans"/>
                <a:sym typeface="Quattrocento Sans"/>
              </a:rPr>
              <a:t>Lorem ipsum dolor sit amet, consectetur adipiscing elit, sed do eiusmod tempor incididunt.</a:t>
            </a:r>
            <a:endParaRPr b="0" i="0" sz="1400" u="none" cap="none" strike="noStrike">
              <a:solidFill>
                <a:srgbClr val="000000"/>
              </a:solidFill>
              <a:latin typeface="Arial"/>
              <a:ea typeface="Arial"/>
              <a:cs typeface="Arial"/>
              <a:sym typeface="Arial"/>
            </a:endParaRPr>
          </a:p>
        </p:txBody>
      </p:sp>
      <p:sp>
        <p:nvSpPr>
          <p:cNvPr id="504" name="Google Shape;504;p14"/>
          <p:cNvSpPr/>
          <p:nvPr/>
        </p:nvSpPr>
        <p:spPr>
          <a:xfrm>
            <a:off x="1632399" y="2198171"/>
            <a:ext cx="4162870" cy="246221"/>
          </a:xfrm>
          <a:prstGeom prst="rect">
            <a:avLst/>
          </a:prstGeom>
          <a:noFill/>
          <a:ln>
            <a:noFill/>
          </a:ln>
        </p:spPr>
        <p:txBody>
          <a:bodyPr anchorCtr="0" anchor="t" bIns="0" lIns="0" spcFirstLastPara="1" rIns="0" wrap="square" tIns="0">
            <a:spAutoFit/>
          </a:bodyPr>
          <a:lstStyle/>
          <a:p>
            <a:pPr indent="0" lvl="0" marL="0" marR="0" rtl="0" algn="l">
              <a:lnSpc>
                <a:spcPct val="100000"/>
              </a:lnSpc>
              <a:spcBef>
                <a:spcPts val="0"/>
              </a:spcBef>
              <a:spcAft>
                <a:spcPts val="0"/>
              </a:spcAft>
              <a:buClr>
                <a:srgbClr val="000000"/>
              </a:buClr>
              <a:buSzPts val="1600"/>
              <a:buFont typeface="Arial"/>
              <a:buNone/>
            </a:pPr>
            <a:r>
              <a:rPr b="1" i="0" lang="en-US" sz="1600" u="none" cap="none" strike="noStrike">
                <a:solidFill>
                  <a:srgbClr val="3F3F3F"/>
                </a:solidFill>
                <a:latin typeface="Quattrocento Sans"/>
                <a:ea typeface="Quattrocento Sans"/>
                <a:cs typeface="Quattrocento Sans"/>
                <a:sym typeface="Quattrocento Sans"/>
              </a:rPr>
              <a:t>STRENGTH</a:t>
            </a:r>
            <a:endParaRPr b="0" i="0" sz="1400" u="none" cap="none" strike="noStrike">
              <a:solidFill>
                <a:srgbClr val="000000"/>
              </a:solidFill>
              <a:latin typeface="Arial"/>
              <a:ea typeface="Arial"/>
              <a:cs typeface="Arial"/>
              <a:sym typeface="Arial"/>
            </a:endParaRPr>
          </a:p>
        </p:txBody>
      </p:sp>
      <p:sp>
        <p:nvSpPr>
          <p:cNvPr id="505" name="Google Shape;505;p14"/>
          <p:cNvSpPr/>
          <p:nvPr/>
        </p:nvSpPr>
        <p:spPr>
          <a:xfrm>
            <a:off x="6716039" y="2198171"/>
            <a:ext cx="4162870" cy="246221"/>
          </a:xfrm>
          <a:prstGeom prst="rect">
            <a:avLst/>
          </a:prstGeom>
          <a:noFill/>
          <a:ln>
            <a:noFill/>
          </a:ln>
        </p:spPr>
        <p:txBody>
          <a:bodyPr anchorCtr="0" anchor="t" bIns="0" lIns="0" spcFirstLastPara="1" rIns="0" wrap="square" tIns="0">
            <a:spAutoFit/>
          </a:bodyPr>
          <a:lstStyle/>
          <a:p>
            <a:pPr indent="0" lvl="0" marL="0" marR="0" rtl="0" algn="l">
              <a:lnSpc>
                <a:spcPct val="100000"/>
              </a:lnSpc>
              <a:spcBef>
                <a:spcPts val="0"/>
              </a:spcBef>
              <a:spcAft>
                <a:spcPts val="0"/>
              </a:spcAft>
              <a:buClr>
                <a:srgbClr val="000000"/>
              </a:buClr>
              <a:buSzPts val="1600"/>
              <a:buFont typeface="Arial"/>
              <a:buNone/>
            </a:pPr>
            <a:r>
              <a:rPr b="1" i="0" lang="en-US" sz="1600" u="none" cap="none" strike="noStrike">
                <a:solidFill>
                  <a:srgbClr val="3F3F3F"/>
                </a:solidFill>
                <a:latin typeface="Quattrocento Sans"/>
                <a:ea typeface="Quattrocento Sans"/>
                <a:cs typeface="Quattrocento Sans"/>
                <a:sym typeface="Quattrocento Sans"/>
              </a:rPr>
              <a:t>WEAKNESS</a:t>
            </a:r>
            <a:endParaRPr b="0" i="0" sz="1400" u="none" cap="none" strike="noStrike">
              <a:solidFill>
                <a:srgbClr val="000000"/>
              </a:solidFill>
              <a:latin typeface="Arial"/>
              <a:ea typeface="Arial"/>
              <a:cs typeface="Arial"/>
              <a:sym typeface="Arial"/>
            </a:endParaRPr>
          </a:p>
        </p:txBody>
      </p:sp>
      <p:sp>
        <p:nvSpPr>
          <p:cNvPr id="506" name="Google Shape;506;p14"/>
          <p:cNvSpPr/>
          <p:nvPr/>
        </p:nvSpPr>
        <p:spPr>
          <a:xfrm>
            <a:off x="1632399" y="4303915"/>
            <a:ext cx="4162870" cy="246221"/>
          </a:xfrm>
          <a:prstGeom prst="rect">
            <a:avLst/>
          </a:prstGeom>
          <a:noFill/>
          <a:ln>
            <a:noFill/>
          </a:ln>
        </p:spPr>
        <p:txBody>
          <a:bodyPr anchorCtr="0" anchor="t" bIns="0" lIns="0" spcFirstLastPara="1" rIns="0" wrap="square" tIns="0">
            <a:spAutoFit/>
          </a:bodyPr>
          <a:lstStyle/>
          <a:p>
            <a:pPr indent="0" lvl="0" marL="0" marR="0" rtl="0" algn="l">
              <a:lnSpc>
                <a:spcPct val="100000"/>
              </a:lnSpc>
              <a:spcBef>
                <a:spcPts val="0"/>
              </a:spcBef>
              <a:spcAft>
                <a:spcPts val="0"/>
              </a:spcAft>
              <a:buClr>
                <a:srgbClr val="000000"/>
              </a:buClr>
              <a:buSzPts val="1600"/>
              <a:buFont typeface="Arial"/>
              <a:buNone/>
            </a:pPr>
            <a:r>
              <a:rPr b="1" i="0" lang="en-US" sz="1600" u="none" cap="none" strike="noStrike">
                <a:solidFill>
                  <a:srgbClr val="3F3F3F"/>
                </a:solidFill>
                <a:latin typeface="Quattrocento Sans"/>
                <a:ea typeface="Quattrocento Sans"/>
                <a:cs typeface="Quattrocento Sans"/>
                <a:sym typeface="Quattrocento Sans"/>
              </a:rPr>
              <a:t>OPPORTUNITY</a:t>
            </a:r>
            <a:endParaRPr b="0" i="0" sz="1400" u="none" cap="none" strike="noStrike">
              <a:solidFill>
                <a:srgbClr val="000000"/>
              </a:solidFill>
              <a:latin typeface="Arial"/>
              <a:ea typeface="Arial"/>
              <a:cs typeface="Arial"/>
              <a:sym typeface="Arial"/>
            </a:endParaRPr>
          </a:p>
        </p:txBody>
      </p:sp>
      <p:sp>
        <p:nvSpPr>
          <p:cNvPr id="507" name="Google Shape;507;p14"/>
          <p:cNvSpPr/>
          <p:nvPr/>
        </p:nvSpPr>
        <p:spPr>
          <a:xfrm>
            <a:off x="6716039" y="4303915"/>
            <a:ext cx="4162870" cy="246221"/>
          </a:xfrm>
          <a:prstGeom prst="rect">
            <a:avLst/>
          </a:prstGeom>
          <a:noFill/>
          <a:ln>
            <a:noFill/>
          </a:ln>
        </p:spPr>
        <p:txBody>
          <a:bodyPr anchorCtr="0" anchor="t" bIns="0" lIns="0" spcFirstLastPara="1" rIns="0" wrap="square" tIns="0">
            <a:spAutoFit/>
          </a:bodyPr>
          <a:lstStyle/>
          <a:p>
            <a:pPr indent="0" lvl="0" marL="0" marR="0" rtl="0" algn="l">
              <a:lnSpc>
                <a:spcPct val="100000"/>
              </a:lnSpc>
              <a:spcBef>
                <a:spcPts val="0"/>
              </a:spcBef>
              <a:spcAft>
                <a:spcPts val="0"/>
              </a:spcAft>
              <a:buClr>
                <a:srgbClr val="000000"/>
              </a:buClr>
              <a:buSzPts val="1600"/>
              <a:buFont typeface="Arial"/>
              <a:buNone/>
            </a:pPr>
            <a:r>
              <a:rPr b="1" i="0" lang="en-US" sz="1600" u="none" cap="none" strike="noStrike">
                <a:solidFill>
                  <a:srgbClr val="3F3F3F"/>
                </a:solidFill>
                <a:latin typeface="Quattrocento Sans"/>
                <a:ea typeface="Quattrocento Sans"/>
                <a:cs typeface="Quattrocento Sans"/>
                <a:sym typeface="Quattrocento Sans"/>
              </a:rPr>
              <a:t>THREAT</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12" name="Shape 512"/>
        <p:cNvGrpSpPr/>
        <p:nvPr/>
      </p:nvGrpSpPr>
      <p:grpSpPr>
        <a:xfrm>
          <a:off x="0" y="0"/>
          <a:ext cx="0" cy="0"/>
          <a:chOff x="0" y="0"/>
          <a:chExt cx="0" cy="0"/>
        </a:xfrm>
      </p:grpSpPr>
      <p:cxnSp>
        <p:nvCxnSpPr>
          <p:cNvPr id="513" name="Google Shape;513;p15"/>
          <p:cNvCxnSpPr/>
          <p:nvPr/>
        </p:nvCxnSpPr>
        <p:spPr>
          <a:xfrm>
            <a:off x="8105775" y="522898"/>
            <a:ext cx="4086225" cy="0"/>
          </a:xfrm>
          <a:prstGeom prst="straightConnector1">
            <a:avLst/>
          </a:prstGeom>
          <a:noFill/>
          <a:ln cap="flat" cmpd="sng" w="9525">
            <a:solidFill>
              <a:srgbClr val="085763"/>
            </a:solidFill>
            <a:prstDash val="solid"/>
            <a:miter lim="800000"/>
            <a:headEnd len="med" w="med" type="oval"/>
            <a:tailEnd len="sm" w="sm" type="none"/>
          </a:ln>
        </p:spPr>
      </p:cxnSp>
      <p:sp>
        <p:nvSpPr>
          <p:cNvPr id="514" name="Google Shape;514;p15"/>
          <p:cNvSpPr txBox="1"/>
          <p:nvPr/>
        </p:nvSpPr>
        <p:spPr>
          <a:xfrm>
            <a:off x="228600" y="190500"/>
            <a:ext cx="11734800" cy="664797"/>
          </a:xfrm>
          <a:prstGeom prst="rect">
            <a:avLst/>
          </a:prstGeom>
          <a:noFill/>
          <a:ln>
            <a:noFill/>
          </a:ln>
        </p:spPr>
        <p:txBody>
          <a:bodyPr anchorCtr="0" anchor="t" bIns="0" lIns="0" spcFirstLastPara="1" rIns="0" wrap="square" tIns="0">
            <a:spAutoFit/>
          </a:bodyPr>
          <a:lstStyle/>
          <a:p>
            <a:pPr indent="0" lvl="0" marL="0" marR="0" rtl="0" algn="ctr">
              <a:lnSpc>
                <a:spcPct val="90000"/>
              </a:lnSpc>
              <a:spcBef>
                <a:spcPts val="0"/>
              </a:spcBef>
              <a:spcAft>
                <a:spcPts val="0"/>
              </a:spcAft>
              <a:buClr>
                <a:srgbClr val="3F3F3F"/>
              </a:buClr>
              <a:buSzPts val="2800"/>
              <a:buFont typeface="Century Gothic"/>
              <a:buNone/>
            </a:pPr>
            <a:r>
              <a:rPr b="1" i="0" lang="en-US" sz="2800" u="none" cap="none" strike="noStrike">
                <a:solidFill>
                  <a:srgbClr val="3F3F3F"/>
                </a:solidFill>
                <a:latin typeface="Century Gothic"/>
                <a:ea typeface="Century Gothic"/>
                <a:cs typeface="Century Gothic"/>
                <a:sym typeface="Century Gothic"/>
              </a:rPr>
              <a:t>Project Analysis</a:t>
            </a:r>
            <a:br>
              <a:rPr b="0" i="0" lang="en-US" sz="2800" u="none" cap="none" strike="noStrike">
                <a:solidFill>
                  <a:srgbClr val="3F3F3F"/>
                </a:solidFill>
                <a:latin typeface="Century Gothic"/>
                <a:ea typeface="Century Gothic"/>
                <a:cs typeface="Century Gothic"/>
                <a:sym typeface="Century Gothic"/>
              </a:rPr>
            </a:br>
            <a:r>
              <a:rPr b="0" i="0" lang="en-US" sz="2000" u="none" cap="none" strike="noStrike">
                <a:solidFill>
                  <a:srgbClr val="3F3F3F"/>
                </a:solidFill>
                <a:latin typeface="Century Gothic"/>
                <a:ea typeface="Century Gothic"/>
                <a:cs typeface="Century Gothic"/>
                <a:sym typeface="Century Gothic"/>
              </a:rPr>
              <a:t> </a:t>
            </a:r>
            <a:endParaRPr b="0" i="0" sz="2800" u="none" cap="none" strike="noStrike">
              <a:solidFill>
                <a:srgbClr val="3F3F3F"/>
              </a:solidFill>
              <a:latin typeface="Century Gothic"/>
              <a:ea typeface="Century Gothic"/>
              <a:cs typeface="Century Gothic"/>
              <a:sym typeface="Century Gothic"/>
            </a:endParaRPr>
          </a:p>
        </p:txBody>
      </p:sp>
      <p:cxnSp>
        <p:nvCxnSpPr>
          <p:cNvPr id="515" name="Google Shape;515;p15"/>
          <p:cNvCxnSpPr/>
          <p:nvPr/>
        </p:nvCxnSpPr>
        <p:spPr>
          <a:xfrm>
            <a:off x="0" y="522898"/>
            <a:ext cx="4086225" cy="0"/>
          </a:xfrm>
          <a:prstGeom prst="straightConnector1">
            <a:avLst/>
          </a:prstGeom>
          <a:noFill/>
          <a:ln cap="flat" cmpd="sng" w="9525">
            <a:solidFill>
              <a:srgbClr val="085763"/>
            </a:solidFill>
            <a:prstDash val="solid"/>
            <a:miter lim="800000"/>
            <a:headEnd len="sm" w="sm" type="none"/>
            <a:tailEnd len="med" w="med" type="oval"/>
          </a:ln>
        </p:spPr>
      </p:cxnSp>
      <p:graphicFrame>
        <p:nvGraphicFramePr>
          <p:cNvPr descr="This image is a bar chart. " id="516" name="Google Shape;516;p15"/>
          <p:cNvGraphicFramePr/>
          <p:nvPr/>
        </p:nvGraphicFramePr>
        <p:xfrm>
          <a:off x="522777" y="1511874"/>
          <a:ext cx="6551476" cy="4367651"/>
        </p:xfrm>
        <a:graphic>
          <a:graphicData uri="http://schemas.openxmlformats.org/drawingml/2006/chart">
            <c:chart r:id="rId3"/>
          </a:graphicData>
        </a:graphic>
      </p:graphicFrame>
      <p:sp>
        <p:nvSpPr>
          <p:cNvPr id="517" name="Google Shape;517;p15"/>
          <p:cNvSpPr/>
          <p:nvPr/>
        </p:nvSpPr>
        <p:spPr>
          <a:xfrm>
            <a:off x="7400925" y="2026444"/>
            <a:ext cx="4268298" cy="710707"/>
          </a:xfrm>
          <a:prstGeom prst="rect">
            <a:avLst/>
          </a:prstGeom>
          <a:noFill/>
          <a:ln>
            <a:noFill/>
          </a:ln>
        </p:spPr>
        <p:txBody>
          <a:bodyPr anchorCtr="0" anchor="t" bIns="0" lIns="0" spcFirstLastPara="1" rIns="0" wrap="square" tIns="0">
            <a:spAutoFit/>
          </a:bodyPr>
          <a:lstStyle/>
          <a:p>
            <a:pPr indent="0" lvl="0" marL="0" marR="0" rtl="0" algn="ctr">
              <a:lnSpc>
                <a:spcPct val="135714"/>
              </a:lnSpc>
              <a:spcBef>
                <a:spcPts val="0"/>
              </a:spcBef>
              <a:spcAft>
                <a:spcPts val="0"/>
              </a:spcAft>
              <a:buClr>
                <a:srgbClr val="000000"/>
              </a:buClr>
              <a:buSzPts val="1400"/>
              <a:buFont typeface="Arial"/>
              <a:buNone/>
            </a:pPr>
            <a:r>
              <a:rPr b="0" i="0" lang="en-US" sz="1400" u="none" cap="none" strike="noStrike">
                <a:solidFill>
                  <a:srgbClr val="3F3F3F"/>
                </a:solidFill>
                <a:latin typeface="Quattrocento Sans"/>
                <a:ea typeface="Quattrocento Sans"/>
                <a:cs typeface="Quattrocento Sans"/>
                <a:sym typeface="Quattrocento Sans"/>
              </a:rPr>
              <a:t>Lorem ipsum dolor sit amet, consectetur adipiscing elit. Duis suscipit in tellus ac bibendum. Sed congue lacus vitae tellus finibus, eu faucibus nisi ullamcorper. </a:t>
            </a:r>
            <a:endParaRPr b="0" i="0" sz="1400" u="none" cap="none" strike="noStrike">
              <a:solidFill>
                <a:srgbClr val="000000"/>
              </a:solidFill>
              <a:latin typeface="Arial"/>
              <a:ea typeface="Arial"/>
              <a:cs typeface="Arial"/>
              <a:sym typeface="Arial"/>
            </a:endParaRPr>
          </a:p>
        </p:txBody>
      </p:sp>
      <p:sp>
        <p:nvSpPr>
          <p:cNvPr id="518" name="Google Shape;518;p15"/>
          <p:cNvSpPr/>
          <p:nvPr/>
        </p:nvSpPr>
        <p:spPr>
          <a:xfrm>
            <a:off x="7400925" y="3546456"/>
            <a:ext cx="4268298" cy="710707"/>
          </a:xfrm>
          <a:prstGeom prst="rect">
            <a:avLst/>
          </a:prstGeom>
          <a:noFill/>
          <a:ln>
            <a:noFill/>
          </a:ln>
        </p:spPr>
        <p:txBody>
          <a:bodyPr anchorCtr="0" anchor="t" bIns="0" lIns="0" spcFirstLastPara="1" rIns="0" wrap="square" tIns="0">
            <a:spAutoFit/>
          </a:bodyPr>
          <a:lstStyle/>
          <a:p>
            <a:pPr indent="0" lvl="0" marL="0" marR="0" rtl="0" algn="ctr">
              <a:lnSpc>
                <a:spcPct val="135714"/>
              </a:lnSpc>
              <a:spcBef>
                <a:spcPts val="0"/>
              </a:spcBef>
              <a:spcAft>
                <a:spcPts val="0"/>
              </a:spcAft>
              <a:buClr>
                <a:srgbClr val="000000"/>
              </a:buClr>
              <a:buSzPts val="1400"/>
              <a:buFont typeface="Arial"/>
              <a:buNone/>
            </a:pPr>
            <a:r>
              <a:rPr b="0" i="0" lang="en-US" sz="1400" u="none" cap="none" strike="noStrike">
                <a:solidFill>
                  <a:srgbClr val="3F3F3F"/>
                </a:solidFill>
                <a:latin typeface="Quattrocento Sans"/>
                <a:ea typeface="Quattrocento Sans"/>
                <a:cs typeface="Quattrocento Sans"/>
                <a:sym typeface="Quattrocento Sans"/>
              </a:rPr>
              <a:t>Lorem ipsum dolor sit amet, consectetur adipiscing elit. Duis suscipit in tellus ac bibendum. Sed congue lacus vitae tellus finibus, eu faucibus nisi ullamcorper. </a:t>
            </a:r>
            <a:endParaRPr b="0" i="0" sz="1400" u="none" cap="none" strike="noStrike">
              <a:solidFill>
                <a:srgbClr val="000000"/>
              </a:solidFill>
              <a:latin typeface="Arial"/>
              <a:ea typeface="Arial"/>
              <a:cs typeface="Arial"/>
              <a:sym typeface="Arial"/>
            </a:endParaRPr>
          </a:p>
        </p:txBody>
      </p:sp>
      <p:sp>
        <p:nvSpPr>
          <p:cNvPr id="519" name="Google Shape;519;p15"/>
          <p:cNvSpPr/>
          <p:nvPr/>
        </p:nvSpPr>
        <p:spPr>
          <a:xfrm>
            <a:off x="7400925" y="5066469"/>
            <a:ext cx="4268298" cy="710707"/>
          </a:xfrm>
          <a:prstGeom prst="rect">
            <a:avLst/>
          </a:prstGeom>
          <a:noFill/>
          <a:ln>
            <a:noFill/>
          </a:ln>
        </p:spPr>
        <p:txBody>
          <a:bodyPr anchorCtr="0" anchor="t" bIns="0" lIns="0" spcFirstLastPara="1" rIns="0" wrap="square" tIns="0">
            <a:spAutoFit/>
          </a:bodyPr>
          <a:lstStyle/>
          <a:p>
            <a:pPr indent="0" lvl="0" marL="0" marR="0" rtl="0" algn="ctr">
              <a:lnSpc>
                <a:spcPct val="135714"/>
              </a:lnSpc>
              <a:spcBef>
                <a:spcPts val="0"/>
              </a:spcBef>
              <a:spcAft>
                <a:spcPts val="0"/>
              </a:spcAft>
              <a:buClr>
                <a:srgbClr val="000000"/>
              </a:buClr>
              <a:buSzPts val="1400"/>
              <a:buFont typeface="Arial"/>
              <a:buNone/>
            </a:pPr>
            <a:r>
              <a:rPr b="0" i="0" lang="en-US" sz="1400" u="none" cap="none" strike="noStrike">
                <a:solidFill>
                  <a:srgbClr val="3F3F3F"/>
                </a:solidFill>
                <a:latin typeface="Quattrocento Sans"/>
                <a:ea typeface="Quattrocento Sans"/>
                <a:cs typeface="Quattrocento Sans"/>
                <a:sym typeface="Quattrocento Sans"/>
              </a:rPr>
              <a:t>Lorem ipsum dolor sit amet, consectetur adipiscing elit. Duis suscipit in tellus ac bibendum. Sed congue lacus vitae tellus finibus, eu faucibus nisi ullamcorper. </a:t>
            </a:r>
            <a:endParaRPr b="0" i="0" sz="1400" u="none" cap="none" strike="noStrike">
              <a:solidFill>
                <a:srgbClr val="000000"/>
              </a:solidFill>
              <a:latin typeface="Arial"/>
              <a:ea typeface="Arial"/>
              <a:cs typeface="Arial"/>
              <a:sym typeface="Arial"/>
            </a:endParaRPr>
          </a:p>
        </p:txBody>
      </p:sp>
      <p:sp>
        <p:nvSpPr>
          <p:cNvPr descr="Icon of line chart." id="520" name="Google Shape;520;p15"/>
          <p:cNvSpPr/>
          <p:nvPr/>
        </p:nvSpPr>
        <p:spPr>
          <a:xfrm>
            <a:off x="9425537" y="1614222"/>
            <a:ext cx="219075" cy="285750"/>
          </a:xfrm>
          <a:custGeom>
            <a:rect b="b" l="l" r="r" t="t"/>
            <a:pathLst>
              <a:path extrusionOk="0" h="722" w="553">
                <a:moveTo>
                  <a:pt x="348" y="204"/>
                </a:moveTo>
                <a:lnTo>
                  <a:pt x="348" y="11"/>
                </a:lnTo>
                <a:lnTo>
                  <a:pt x="541" y="204"/>
                </a:lnTo>
                <a:lnTo>
                  <a:pt x="348" y="204"/>
                </a:lnTo>
                <a:close/>
                <a:moveTo>
                  <a:pt x="450" y="602"/>
                </a:moveTo>
                <a:lnTo>
                  <a:pt x="108" y="602"/>
                </a:lnTo>
                <a:lnTo>
                  <a:pt x="104" y="601"/>
                </a:lnTo>
                <a:lnTo>
                  <a:pt x="99" y="599"/>
                </a:lnTo>
                <a:lnTo>
                  <a:pt x="96" y="595"/>
                </a:lnTo>
                <a:lnTo>
                  <a:pt x="95" y="590"/>
                </a:lnTo>
                <a:lnTo>
                  <a:pt x="95" y="241"/>
                </a:lnTo>
                <a:lnTo>
                  <a:pt x="96" y="236"/>
                </a:lnTo>
                <a:lnTo>
                  <a:pt x="99" y="232"/>
                </a:lnTo>
                <a:lnTo>
                  <a:pt x="104" y="230"/>
                </a:lnTo>
                <a:lnTo>
                  <a:pt x="108" y="229"/>
                </a:lnTo>
                <a:lnTo>
                  <a:pt x="113" y="230"/>
                </a:lnTo>
                <a:lnTo>
                  <a:pt x="117" y="232"/>
                </a:lnTo>
                <a:lnTo>
                  <a:pt x="119" y="236"/>
                </a:lnTo>
                <a:lnTo>
                  <a:pt x="120" y="241"/>
                </a:lnTo>
                <a:lnTo>
                  <a:pt x="120" y="467"/>
                </a:lnTo>
                <a:lnTo>
                  <a:pt x="230" y="368"/>
                </a:lnTo>
                <a:lnTo>
                  <a:pt x="233" y="365"/>
                </a:lnTo>
                <a:lnTo>
                  <a:pt x="237" y="364"/>
                </a:lnTo>
                <a:lnTo>
                  <a:pt x="241" y="365"/>
                </a:lnTo>
                <a:lnTo>
                  <a:pt x="244" y="367"/>
                </a:lnTo>
                <a:lnTo>
                  <a:pt x="327" y="421"/>
                </a:lnTo>
                <a:lnTo>
                  <a:pt x="436" y="306"/>
                </a:lnTo>
                <a:lnTo>
                  <a:pt x="440" y="303"/>
                </a:lnTo>
                <a:lnTo>
                  <a:pt x="445" y="301"/>
                </a:lnTo>
                <a:lnTo>
                  <a:pt x="447" y="301"/>
                </a:lnTo>
                <a:lnTo>
                  <a:pt x="449" y="302"/>
                </a:lnTo>
                <a:lnTo>
                  <a:pt x="451" y="303"/>
                </a:lnTo>
                <a:lnTo>
                  <a:pt x="453" y="304"/>
                </a:lnTo>
                <a:lnTo>
                  <a:pt x="456" y="308"/>
                </a:lnTo>
                <a:lnTo>
                  <a:pt x="457" y="313"/>
                </a:lnTo>
                <a:lnTo>
                  <a:pt x="456" y="317"/>
                </a:lnTo>
                <a:lnTo>
                  <a:pt x="454" y="321"/>
                </a:lnTo>
                <a:lnTo>
                  <a:pt x="338" y="446"/>
                </a:lnTo>
                <a:lnTo>
                  <a:pt x="334" y="448"/>
                </a:lnTo>
                <a:lnTo>
                  <a:pt x="330" y="449"/>
                </a:lnTo>
                <a:lnTo>
                  <a:pt x="326" y="449"/>
                </a:lnTo>
                <a:lnTo>
                  <a:pt x="322" y="448"/>
                </a:lnTo>
                <a:lnTo>
                  <a:pt x="239" y="393"/>
                </a:lnTo>
                <a:lnTo>
                  <a:pt x="120" y="500"/>
                </a:lnTo>
                <a:lnTo>
                  <a:pt x="120" y="577"/>
                </a:lnTo>
                <a:lnTo>
                  <a:pt x="450" y="577"/>
                </a:lnTo>
                <a:lnTo>
                  <a:pt x="455" y="578"/>
                </a:lnTo>
                <a:lnTo>
                  <a:pt x="458" y="581"/>
                </a:lnTo>
                <a:lnTo>
                  <a:pt x="461" y="585"/>
                </a:lnTo>
                <a:lnTo>
                  <a:pt x="462" y="590"/>
                </a:lnTo>
                <a:lnTo>
                  <a:pt x="461" y="595"/>
                </a:lnTo>
                <a:lnTo>
                  <a:pt x="458" y="599"/>
                </a:lnTo>
                <a:lnTo>
                  <a:pt x="455" y="601"/>
                </a:lnTo>
                <a:lnTo>
                  <a:pt x="450" y="602"/>
                </a:lnTo>
                <a:close/>
                <a:moveTo>
                  <a:pt x="550" y="196"/>
                </a:moveTo>
                <a:lnTo>
                  <a:pt x="357" y="3"/>
                </a:lnTo>
                <a:lnTo>
                  <a:pt x="353" y="0"/>
                </a:lnTo>
                <a:lnTo>
                  <a:pt x="348" y="0"/>
                </a:lnTo>
                <a:lnTo>
                  <a:pt x="12" y="0"/>
                </a:lnTo>
                <a:lnTo>
                  <a:pt x="7" y="1"/>
                </a:lnTo>
                <a:lnTo>
                  <a:pt x="3" y="3"/>
                </a:lnTo>
                <a:lnTo>
                  <a:pt x="1" y="7"/>
                </a:lnTo>
                <a:lnTo>
                  <a:pt x="0" y="11"/>
                </a:lnTo>
                <a:lnTo>
                  <a:pt x="0" y="710"/>
                </a:lnTo>
                <a:lnTo>
                  <a:pt x="1" y="715"/>
                </a:lnTo>
                <a:lnTo>
                  <a:pt x="3" y="719"/>
                </a:lnTo>
                <a:lnTo>
                  <a:pt x="7" y="721"/>
                </a:lnTo>
                <a:lnTo>
                  <a:pt x="12" y="722"/>
                </a:lnTo>
                <a:lnTo>
                  <a:pt x="541" y="722"/>
                </a:lnTo>
                <a:lnTo>
                  <a:pt x="546" y="721"/>
                </a:lnTo>
                <a:lnTo>
                  <a:pt x="550" y="719"/>
                </a:lnTo>
                <a:lnTo>
                  <a:pt x="552" y="715"/>
                </a:lnTo>
                <a:lnTo>
                  <a:pt x="553" y="710"/>
                </a:lnTo>
                <a:lnTo>
                  <a:pt x="553" y="204"/>
                </a:lnTo>
                <a:lnTo>
                  <a:pt x="552" y="200"/>
                </a:lnTo>
                <a:lnTo>
                  <a:pt x="550" y="196"/>
                </a:lnTo>
                <a:close/>
              </a:path>
            </a:pathLst>
          </a:custGeom>
          <a:solidFill>
            <a:srgbClr val="0C8295"/>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Quattrocento Sans"/>
              <a:ea typeface="Quattrocento Sans"/>
              <a:cs typeface="Quattrocento Sans"/>
              <a:sym typeface="Quattrocento Sans"/>
            </a:endParaRPr>
          </a:p>
        </p:txBody>
      </p:sp>
      <p:grpSp>
        <p:nvGrpSpPr>
          <p:cNvPr descr="This image is an icon of four sheets of paper. " id="521" name="Google Shape;521;p15"/>
          <p:cNvGrpSpPr/>
          <p:nvPr/>
        </p:nvGrpSpPr>
        <p:grpSpPr>
          <a:xfrm>
            <a:off x="9415218" y="4652698"/>
            <a:ext cx="239712" cy="285750"/>
            <a:chOff x="5494338" y="1370013"/>
            <a:chExt cx="239712" cy="285750"/>
          </a:xfrm>
        </p:grpSpPr>
        <p:sp>
          <p:nvSpPr>
            <p:cNvPr id="522" name="Google Shape;522;p15"/>
            <p:cNvSpPr/>
            <p:nvPr/>
          </p:nvSpPr>
          <p:spPr>
            <a:xfrm>
              <a:off x="5629275" y="1370013"/>
              <a:ext cx="104775" cy="133350"/>
            </a:xfrm>
            <a:custGeom>
              <a:rect b="b" l="l" r="r" t="t"/>
              <a:pathLst>
                <a:path extrusionOk="0" h="337" w="265">
                  <a:moveTo>
                    <a:pt x="156" y="108"/>
                  </a:moveTo>
                  <a:lnTo>
                    <a:pt x="156" y="12"/>
                  </a:lnTo>
                  <a:lnTo>
                    <a:pt x="252" y="108"/>
                  </a:lnTo>
                  <a:lnTo>
                    <a:pt x="156" y="108"/>
                  </a:lnTo>
                  <a:close/>
                  <a:moveTo>
                    <a:pt x="261" y="100"/>
                  </a:moveTo>
                  <a:lnTo>
                    <a:pt x="165" y="3"/>
                  </a:lnTo>
                  <a:lnTo>
                    <a:pt x="161" y="1"/>
                  </a:lnTo>
                  <a:lnTo>
                    <a:pt x="156" y="0"/>
                  </a:lnTo>
                  <a:lnTo>
                    <a:pt x="12" y="0"/>
                  </a:lnTo>
                  <a:lnTo>
                    <a:pt x="7" y="1"/>
                  </a:lnTo>
                  <a:lnTo>
                    <a:pt x="3" y="3"/>
                  </a:lnTo>
                  <a:lnTo>
                    <a:pt x="1" y="7"/>
                  </a:lnTo>
                  <a:lnTo>
                    <a:pt x="0" y="12"/>
                  </a:lnTo>
                  <a:lnTo>
                    <a:pt x="0" y="325"/>
                  </a:lnTo>
                  <a:lnTo>
                    <a:pt x="1" y="329"/>
                  </a:lnTo>
                  <a:lnTo>
                    <a:pt x="3" y="334"/>
                  </a:lnTo>
                  <a:lnTo>
                    <a:pt x="7" y="337"/>
                  </a:lnTo>
                  <a:lnTo>
                    <a:pt x="12" y="337"/>
                  </a:lnTo>
                  <a:lnTo>
                    <a:pt x="253" y="337"/>
                  </a:lnTo>
                  <a:lnTo>
                    <a:pt x="258" y="337"/>
                  </a:lnTo>
                  <a:lnTo>
                    <a:pt x="261" y="334"/>
                  </a:lnTo>
                  <a:lnTo>
                    <a:pt x="264" y="329"/>
                  </a:lnTo>
                  <a:lnTo>
                    <a:pt x="265" y="325"/>
                  </a:lnTo>
                  <a:lnTo>
                    <a:pt x="265" y="108"/>
                  </a:lnTo>
                  <a:lnTo>
                    <a:pt x="264" y="104"/>
                  </a:lnTo>
                  <a:lnTo>
                    <a:pt x="261" y="100"/>
                  </a:lnTo>
                  <a:close/>
                </a:path>
              </a:pathLst>
            </a:custGeom>
            <a:solidFill>
              <a:srgbClr val="CA7A09"/>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Quattrocento Sans"/>
                <a:ea typeface="Quattrocento Sans"/>
                <a:cs typeface="Quattrocento Sans"/>
                <a:sym typeface="Quattrocento Sans"/>
              </a:endParaRPr>
            </a:p>
          </p:txBody>
        </p:sp>
        <p:sp>
          <p:nvSpPr>
            <p:cNvPr id="523" name="Google Shape;523;p15"/>
            <p:cNvSpPr/>
            <p:nvPr/>
          </p:nvSpPr>
          <p:spPr>
            <a:xfrm>
              <a:off x="5494338" y="1370013"/>
              <a:ext cx="106363" cy="133350"/>
            </a:xfrm>
            <a:custGeom>
              <a:rect b="b" l="l" r="r" t="t"/>
              <a:pathLst>
                <a:path extrusionOk="0" h="337" w="266">
                  <a:moveTo>
                    <a:pt x="157" y="108"/>
                  </a:moveTo>
                  <a:lnTo>
                    <a:pt x="157" y="12"/>
                  </a:lnTo>
                  <a:lnTo>
                    <a:pt x="252" y="108"/>
                  </a:lnTo>
                  <a:lnTo>
                    <a:pt x="157" y="108"/>
                  </a:lnTo>
                  <a:close/>
                  <a:moveTo>
                    <a:pt x="166" y="3"/>
                  </a:moveTo>
                  <a:lnTo>
                    <a:pt x="162" y="1"/>
                  </a:lnTo>
                  <a:lnTo>
                    <a:pt x="157" y="0"/>
                  </a:lnTo>
                  <a:lnTo>
                    <a:pt x="13" y="0"/>
                  </a:lnTo>
                  <a:lnTo>
                    <a:pt x="8" y="1"/>
                  </a:lnTo>
                  <a:lnTo>
                    <a:pt x="5" y="3"/>
                  </a:lnTo>
                  <a:lnTo>
                    <a:pt x="1" y="7"/>
                  </a:lnTo>
                  <a:lnTo>
                    <a:pt x="0" y="12"/>
                  </a:lnTo>
                  <a:lnTo>
                    <a:pt x="0" y="325"/>
                  </a:lnTo>
                  <a:lnTo>
                    <a:pt x="1" y="329"/>
                  </a:lnTo>
                  <a:lnTo>
                    <a:pt x="5" y="334"/>
                  </a:lnTo>
                  <a:lnTo>
                    <a:pt x="8" y="337"/>
                  </a:lnTo>
                  <a:lnTo>
                    <a:pt x="13" y="337"/>
                  </a:lnTo>
                  <a:lnTo>
                    <a:pt x="253" y="337"/>
                  </a:lnTo>
                  <a:lnTo>
                    <a:pt x="258" y="337"/>
                  </a:lnTo>
                  <a:lnTo>
                    <a:pt x="263" y="334"/>
                  </a:lnTo>
                  <a:lnTo>
                    <a:pt x="265" y="329"/>
                  </a:lnTo>
                  <a:lnTo>
                    <a:pt x="266" y="325"/>
                  </a:lnTo>
                  <a:lnTo>
                    <a:pt x="266" y="108"/>
                  </a:lnTo>
                  <a:lnTo>
                    <a:pt x="265" y="104"/>
                  </a:lnTo>
                  <a:lnTo>
                    <a:pt x="263" y="100"/>
                  </a:lnTo>
                  <a:lnTo>
                    <a:pt x="166" y="3"/>
                  </a:lnTo>
                  <a:close/>
                </a:path>
              </a:pathLst>
            </a:custGeom>
            <a:solidFill>
              <a:srgbClr val="CA7A09"/>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Quattrocento Sans"/>
                <a:ea typeface="Quattrocento Sans"/>
                <a:cs typeface="Quattrocento Sans"/>
                <a:sym typeface="Quattrocento Sans"/>
              </a:endParaRPr>
            </a:p>
          </p:txBody>
        </p:sp>
        <p:sp>
          <p:nvSpPr>
            <p:cNvPr id="524" name="Google Shape;524;p15"/>
            <p:cNvSpPr/>
            <p:nvPr/>
          </p:nvSpPr>
          <p:spPr>
            <a:xfrm>
              <a:off x="5629275" y="1522413"/>
              <a:ext cx="104775" cy="133350"/>
            </a:xfrm>
            <a:custGeom>
              <a:rect b="b" l="l" r="r" t="t"/>
              <a:pathLst>
                <a:path extrusionOk="0" h="336" w="265">
                  <a:moveTo>
                    <a:pt x="156" y="108"/>
                  </a:moveTo>
                  <a:lnTo>
                    <a:pt x="156" y="11"/>
                  </a:lnTo>
                  <a:lnTo>
                    <a:pt x="252" y="108"/>
                  </a:lnTo>
                  <a:lnTo>
                    <a:pt x="156" y="108"/>
                  </a:lnTo>
                  <a:close/>
                  <a:moveTo>
                    <a:pt x="165" y="3"/>
                  </a:moveTo>
                  <a:lnTo>
                    <a:pt x="161" y="1"/>
                  </a:lnTo>
                  <a:lnTo>
                    <a:pt x="156" y="0"/>
                  </a:lnTo>
                  <a:lnTo>
                    <a:pt x="12" y="0"/>
                  </a:lnTo>
                  <a:lnTo>
                    <a:pt x="7" y="1"/>
                  </a:lnTo>
                  <a:lnTo>
                    <a:pt x="3" y="3"/>
                  </a:lnTo>
                  <a:lnTo>
                    <a:pt x="1" y="7"/>
                  </a:lnTo>
                  <a:lnTo>
                    <a:pt x="0" y="11"/>
                  </a:lnTo>
                  <a:lnTo>
                    <a:pt x="0" y="325"/>
                  </a:lnTo>
                  <a:lnTo>
                    <a:pt x="1" y="329"/>
                  </a:lnTo>
                  <a:lnTo>
                    <a:pt x="3" y="333"/>
                  </a:lnTo>
                  <a:lnTo>
                    <a:pt x="7" y="335"/>
                  </a:lnTo>
                  <a:lnTo>
                    <a:pt x="12" y="336"/>
                  </a:lnTo>
                  <a:lnTo>
                    <a:pt x="253" y="336"/>
                  </a:lnTo>
                  <a:lnTo>
                    <a:pt x="258" y="335"/>
                  </a:lnTo>
                  <a:lnTo>
                    <a:pt x="261" y="333"/>
                  </a:lnTo>
                  <a:lnTo>
                    <a:pt x="264" y="329"/>
                  </a:lnTo>
                  <a:lnTo>
                    <a:pt x="265" y="325"/>
                  </a:lnTo>
                  <a:lnTo>
                    <a:pt x="265" y="108"/>
                  </a:lnTo>
                  <a:lnTo>
                    <a:pt x="264" y="104"/>
                  </a:lnTo>
                  <a:lnTo>
                    <a:pt x="261" y="100"/>
                  </a:lnTo>
                  <a:lnTo>
                    <a:pt x="165" y="3"/>
                  </a:lnTo>
                  <a:close/>
                </a:path>
              </a:pathLst>
            </a:custGeom>
            <a:solidFill>
              <a:srgbClr val="CA7A09"/>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Quattrocento Sans"/>
                <a:ea typeface="Quattrocento Sans"/>
                <a:cs typeface="Quattrocento Sans"/>
                <a:sym typeface="Quattrocento Sans"/>
              </a:endParaRPr>
            </a:p>
          </p:txBody>
        </p:sp>
        <p:sp>
          <p:nvSpPr>
            <p:cNvPr id="525" name="Google Shape;525;p15"/>
            <p:cNvSpPr/>
            <p:nvPr/>
          </p:nvSpPr>
          <p:spPr>
            <a:xfrm>
              <a:off x="5494338" y="1522413"/>
              <a:ext cx="106363" cy="133350"/>
            </a:xfrm>
            <a:custGeom>
              <a:rect b="b" l="l" r="r" t="t"/>
              <a:pathLst>
                <a:path extrusionOk="0" h="336" w="266">
                  <a:moveTo>
                    <a:pt x="157" y="108"/>
                  </a:moveTo>
                  <a:lnTo>
                    <a:pt x="157" y="11"/>
                  </a:lnTo>
                  <a:lnTo>
                    <a:pt x="252" y="108"/>
                  </a:lnTo>
                  <a:lnTo>
                    <a:pt x="157" y="108"/>
                  </a:lnTo>
                  <a:close/>
                  <a:moveTo>
                    <a:pt x="166" y="3"/>
                  </a:moveTo>
                  <a:lnTo>
                    <a:pt x="162" y="1"/>
                  </a:lnTo>
                  <a:lnTo>
                    <a:pt x="157" y="0"/>
                  </a:lnTo>
                  <a:lnTo>
                    <a:pt x="13" y="0"/>
                  </a:lnTo>
                  <a:lnTo>
                    <a:pt x="8" y="1"/>
                  </a:lnTo>
                  <a:lnTo>
                    <a:pt x="5" y="3"/>
                  </a:lnTo>
                  <a:lnTo>
                    <a:pt x="1" y="7"/>
                  </a:lnTo>
                  <a:lnTo>
                    <a:pt x="0" y="11"/>
                  </a:lnTo>
                  <a:lnTo>
                    <a:pt x="0" y="325"/>
                  </a:lnTo>
                  <a:lnTo>
                    <a:pt x="1" y="329"/>
                  </a:lnTo>
                  <a:lnTo>
                    <a:pt x="5" y="333"/>
                  </a:lnTo>
                  <a:lnTo>
                    <a:pt x="8" y="335"/>
                  </a:lnTo>
                  <a:lnTo>
                    <a:pt x="13" y="336"/>
                  </a:lnTo>
                  <a:lnTo>
                    <a:pt x="253" y="336"/>
                  </a:lnTo>
                  <a:lnTo>
                    <a:pt x="258" y="335"/>
                  </a:lnTo>
                  <a:lnTo>
                    <a:pt x="263" y="333"/>
                  </a:lnTo>
                  <a:lnTo>
                    <a:pt x="265" y="329"/>
                  </a:lnTo>
                  <a:lnTo>
                    <a:pt x="266" y="325"/>
                  </a:lnTo>
                  <a:lnTo>
                    <a:pt x="266" y="108"/>
                  </a:lnTo>
                  <a:lnTo>
                    <a:pt x="265" y="104"/>
                  </a:lnTo>
                  <a:lnTo>
                    <a:pt x="263" y="100"/>
                  </a:lnTo>
                  <a:lnTo>
                    <a:pt x="166" y="3"/>
                  </a:lnTo>
                  <a:close/>
                </a:path>
              </a:pathLst>
            </a:custGeom>
            <a:solidFill>
              <a:srgbClr val="CA7A09"/>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Quattrocento Sans"/>
                <a:ea typeface="Quattrocento Sans"/>
                <a:cs typeface="Quattrocento Sans"/>
                <a:sym typeface="Quattrocento Sans"/>
              </a:endParaRPr>
            </a:p>
          </p:txBody>
        </p:sp>
      </p:grpSp>
      <p:grpSp>
        <p:nvGrpSpPr>
          <p:cNvPr descr="This image is an icon of two sheets of paper. " id="526" name="Google Shape;526;p15"/>
          <p:cNvGrpSpPr/>
          <p:nvPr/>
        </p:nvGrpSpPr>
        <p:grpSpPr>
          <a:xfrm>
            <a:off x="9391405" y="3139847"/>
            <a:ext cx="287338" cy="285750"/>
            <a:chOff x="4319588" y="1370013"/>
            <a:chExt cx="287338" cy="285750"/>
          </a:xfrm>
        </p:grpSpPr>
        <p:sp>
          <p:nvSpPr>
            <p:cNvPr id="527" name="Google Shape;527;p15"/>
            <p:cNvSpPr/>
            <p:nvPr/>
          </p:nvSpPr>
          <p:spPr>
            <a:xfrm>
              <a:off x="4319588" y="1370013"/>
              <a:ext cx="161925" cy="209550"/>
            </a:xfrm>
            <a:custGeom>
              <a:rect b="b" l="l" r="r" t="t"/>
              <a:pathLst>
                <a:path extrusionOk="0" h="529" w="410">
                  <a:moveTo>
                    <a:pt x="278" y="133"/>
                  </a:moveTo>
                  <a:lnTo>
                    <a:pt x="278" y="12"/>
                  </a:lnTo>
                  <a:lnTo>
                    <a:pt x="398" y="133"/>
                  </a:lnTo>
                  <a:lnTo>
                    <a:pt x="278" y="133"/>
                  </a:lnTo>
                  <a:close/>
                  <a:moveTo>
                    <a:pt x="410" y="133"/>
                  </a:moveTo>
                  <a:lnTo>
                    <a:pt x="409" y="129"/>
                  </a:lnTo>
                  <a:lnTo>
                    <a:pt x="406" y="123"/>
                  </a:lnTo>
                  <a:lnTo>
                    <a:pt x="286" y="3"/>
                  </a:lnTo>
                  <a:lnTo>
                    <a:pt x="282" y="1"/>
                  </a:lnTo>
                  <a:lnTo>
                    <a:pt x="278" y="0"/>
                  </a:lnTo>
                  <a:lnTo>
                    <a:pt x="12" y="0"/>
                  </a:lnTo>
                  <a:lnTo>
                    <a:pt x="7" y="1"/>
                  </a:lnTo>
                  <a:lnTo>
                    <a:pt x="4" y="3"/>
                  </a:lnTo>
                  <a:lnTo>
                    <a:pt x="1" y="7"/>
                  </a:lnTo>
                  <a:lnTo>
                    <a:pt x="0" y="12"/>
                  </a:lnTo>
                  <a:lnTo>
                    <a:pt x="0" y="518"/>
                  </a:lnTo>
                  <a:lnTo>
                    <a:pt x="1" y="522"/>
                  </a:lnTo>
                  <a:lnTo>
                    <a:pt x="4" y="526"/>
                  </a:lnTo>
                  <a:lnTo>
                    <a:pt x="7" y="529"/>
                  </a:lnTo>
                  <a:lnTo>
                    <a:pt x="12" y="529"/>
                  </a:lnTo>
                  <a:lnTo>
                    <a:pt x="290" y="529"/>
                  </a:lnTo>
                  <a:lnTo>
                    <a:pt x="290" y="181"/>
                  </a:lnTo>
                  <a:lnTo>
                    <a:pt x="290" y="177"/>
                  </a:lnTo>
                  <a:lnTo>
                    <a:pt x="293" y="172"/>
                  </a:lnTo>
                  <a:lnTo>
                    <a:pt x="297" y="169"/>
                  </a:lnTo>
                  <a:lnTo>
                    <a:pt x="301" y="168"/>
                  </a:lnTo>
                  <a:lnTo>
                    <a:pt x="410" y="168"/>
                  </a:lnTo>
                  <a:lnTo>
                    <a:pt x="410" y="133"/>
                  </a:lnTo>
                  <a:close/>
                </a:path>
              </a:pathLst>
            </a:custGeom>
            <a:solidFill>
              <a:srgbClr val="0C8295"/>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Quattrocento Sans"/>
                <a:ea typeface="Quattrocento Sans"/>
                <a:cs typeface="Quattrocento Sans"/>
                <a:sym typeface="Quattrocento Sans"/>
              </a:endParaRPr>
            </a:p>
          </p:txBody>
        </p:sp>
        <p:sp>
          <p:nvSpPr>
            <p:cNvPr id="528" name="Google Shape;528;p15"/>
            <p:cNvSpPr/>
            <p:nvPr/>
          </p:nvSpPr>
          <p:spPr>
            <a:xfrm>
              <a:off x="4505325" y="1374775"/>
              <a:ext cx="90488" cy="66675"/>
            </a:xfrm>
            <a:custGeom>
              <a:rect b="b" l="l" r="r" t="t"/>
              <a:pathLst>
                <a:path extrusionOk="0" h="169" w="229">
                  <a:moveTo>
                    <a:pt x="1" y="78"/>
                  </a:moveTo>
                  <a:lnTo>
                    <a:pt x="2" y="80"/>
                  </a:lnTo>
                  <a:lnTo>
                    <a:pt x="3" y="82"/>
                  </a:lnTo>
                  <a:lnTo>
                    <a:pt x="3" y="82"/>
                  </a:lnTo>
                  <a:lnTo>
                    <a:pt x="3" y="82"/>
                  </a:lnTo>
                  <a:lnTo>
                    <a:pt x="64" y="141"/>
                  </a:lnTo>
                  <a:lnTo>
                    <a:pt x="68" y="143"/>
                  </a:lnTo>
                  <a:lnTo>
                    <a:pt x="73" y="144"/>
                  </a:lnTo>
                  <a:lnTo>
                    <a:pt x="77" y="143"/>
                  </a:lnTo>
                  <a:lnTo>
                    <a:pt x="81" y="141"/>
                  </a:lnTo>
                  <a:lnTo>
                    <a:pt x="83" y="137"/>
                  </a:lnTo>
                  <a:lnTo>
                    <a:pt x="84" y="132"/>
                  </a:lnTo>
                  <a:lnTo>
                    <a:pt x="83" y="128"/>
                  </a:lnTo>
                  <a:lnTo>
                    <a:pt x="81" y="124"/>
                  </a:lnTo>
                  <a:lnTo>
                    <a:pt x="41" y="85"/>
                  </a:lnTo>
                  <a:lnTo>
                    <a:pt x="163" y="85"/>
                  </a:lnTo>
                  <a:lnTo>
                    <a:pt x="172" y="86"/>
                  </a:lnTo>
                  <a:lnTo>
                    <a:pt x="179" y="88"/>
                  </a:lnTo>
                  <a:lnTo>
                    <a:pt x="186" y="92"/>
                  </a:lnTo>
                  <a:lnTo>
                    <a:pt x="192" y="96"/>
                  </a:lnTo>
                  <a:lnTo>
                    <a:pt x="197" y="102"/>
                  </a:lnTo>
                  <a:lnTo>
                    <a:pt x="201" y="107"/>
                  </a:lnTo>
                  <a:lnTo>
                    <a:pt x="203" y="114"/>
                  </a:lnTo>
                  <a:lnTo>
                    <a:pt x="204" y="121"/>
                  </a:lnTo>
                  <a:lnTo>
                    <a:pt x="204" y="156"/>
                  </a:lnTo>
                  <a:lnTo>
                    <a:pt x="205" y="161"/>
                  </a:lnTo>
                  <a:lnTo>
                    <a:pt x="208" y="166"/>
                  </a:lnTo>
                  <a:lnTo>
                    <a:pt x="212" y="168"/>
                  </a:lnTo>
                  <a:lnTo>
                    <a:pt x="217" y="169"/>
                  </a:lnTo>
                  <a:lnTo>
                    <a:pt x="222" y="168"/>
                  </a:lnTo>
                  <a:lnTo>
                    <a:pt x="226" y="166"/>
                  </a:lnTo>
                  <a:lnTo>
                    <a:pt x="228" y="161"/>
                  </a:lnTo>
                  <a:lnTo>
                    <a:pt x="229" y="156"/>
                  </a:lnTo>
                  <a:lnTo>
                    <a:pt x="229" y="121"/>
                  </a:lnTo>
                  <a:lnTo>
                    <a:pt x="229" y="115"/>
                  </a:lnTo>
                  <a:lnTo>
                    <a:pt x="228" y="108"/>
                  </a:lnTo>
                  <a:lnTo>
                    <a:pt x="226" y="102"/>
                  </a:lnTo>
                  <a:lnTo>
                    <a:pt x="223" y="97"/>
                  </a:lnTo>
                  <a:lnTo>
                    <a:pt x="220" y="92"/>
                  </a:lnTo>
                  <a:lnTo>
                    <a:pt x="217" y="87"/>
                  </a:lnTo>
                  <a:lnTo>
                    <a:pt x="212" y="82"/>
                  </a:lnTo>
                  <a:lnTo>
                    <a:pt x="207" y="78"/>
                  </a:lnTo>
                  <a:lnTo>
                    <a:pt x="197" y="71"/>
                  </a:lnTo>
                  <a:lnTo>
                    <a:pt x="187" y="66"/>
                  </a:lnTo>
                  <a:lnTo>
                    <a:pt x="181" y="64"/>
                  </a:lnTo>
                  <a:lnTo>
                    <a:pt x="176" y="63"/>
                  </a:lnTo>
                  <a:lnTo>
                    <a:pt x="170" y="62"/>
                  </a:lnTo>
                  <a:lnTo>
                    <a:pt x="163" y="62"/>
                  </a:lnTo>
                  <a:lnTo>
                    <a:pt x="41" y="62"/>
                  </a:lnTo>
                  <a:lnTo>
                    <a:pt x="81" y="21"/>
                  </a:lnTo>
                  <a:lnTo>
                    <a:pt x="84" y="17"/>
                  </a:lnTo>
                  <a:lnTo>
                    <a:pt x="85" y="13"/>
                  </a:lnTo>
                  <a:lnTo>
                    <a:pt x="84" y="7"/>
                  </a:lnTo>
                  <a:lnTo>
                    <a:pt x="81" y="3"/>
                  </a:lnTo>
                  <a:lnTo>
                    <a:pt x="77" y="0"/>
                  </a:lnTo>
                  <a:lnTo>
                    <a:pt x="73" y="0"/>
                  </a:lnTo>
                  <a:lnTo>
                    <a:pt x="69" y="0"/>
                  </a:lnTo>
                  <a:lnTo>
                    <a:pt x="65" y="3"/>
                  </a:lnTo>
                  <a:lnTo>
                    <a:pt x="3" y="65"/>
                  </a:lnTo>
                  <a:lnTo>
                    <a:pt x="2" y="67"/>
                  </a:lnTo>
                  <a:lnTo>
                    <a:pt x="1" y="69"/>
                  </a:lnTo>
                  <a:lnTo>
                    <a:pt x="0" y="71"/>
                  </a:lnTo>
                  <a:lnTo>
                    <a:pt x="0" y="72"/>
                  </a:lnTo>
                  <a:lnTo>
                    <a:pt x="0" y="73"/>
                  </a:lnTo>
                  <a:lnTo>
                    <a:pt x="0" y="74"/>
                  </a:lnTo>
                  <a:lnTo>
                    <a:pt x="0" y="74"/>
                  </a:lnTo>
                  <a:lnTo>
                    <a:pt x="0" y="76"/>
                  </a:lnTo>
                  <a:lnTo>
                    <a:pt x="1" y="78"/>
                  </a:lnTo>
                  <a:close/>
                </a:path>
              </a:pathLst>
            </a:custGeom>
            <a:solidFill>
              <a:srgbClr val="0C8295"/>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Quattrocento Sans"/>
                <a:ea typeface="Quattrocento Sans"/>
                <a:cs typeface="Quattrocento Sans"/>
                <a:sym typeface="Quattrocento Sans"/>
              </a:endParaRPr>
            </a:p>
          </p:txBody>
        </p:sp>
        <p:sp>
          <p:nvSpPr>
            <p:cNvPr id="529" name="Google Shape;529;p15"/>
            <p:cNvSpPr/>
            <p:nvPr/>
          </p:nvSpPr>
          <p:spPr>
            <a:xfrm>
              <a:off x="4329113" y="1593850"/>
              <a:ext cx="90488" cy="58738"/>
            </a:xfrm>
            <a:custGeom>
              <a:rect b="b" l="l" r="r" t="t"/>
              <a:pathLst>
                <a:path extrusionOk="0" h="146" w="228">
                  <a:moveTo>
                    <a:pt x="225" y="65"/>
                  </a:moveTo>
                  <a:lnTo>
                    <a:pt x="165" y="5"/>
                  </a:lnTo>
                  <a:lnTo>
                    <a:pt x="161" y="2"/>
                  </a:lnTo>
                  <a:lnTo>
                    <a:pt x="156" y="1"/>
                  </a:lnTo>
                  <a:lnTo>
                    <a:pt x="152" y="2"/>
                  </a:lnTo>
                  <a:lnTo>
                    <a:pt x="148" y="5"/>
                  </a:lnTo>
                  <a:lnTo>
                    <a:pt x="145" y="8"/>
                  </a:lnTo>
                  <a:lnTo>
                    <a:pt x="144" y="13"/>
                  </a:lnTo>
                  <a:lnTo>
                    <a:pt x="145" y="17"/>
                  </a:lnTo>
                  <a:lnTo>
                    <a:pt x="148" y="21"/>
                  </a:lnTo>
                  <a:lnTo>
                    <a:pt x="187" y="61"/>
                  </a:lnTo>
                  <a:lnTo>
                    <a:pt x="64" y="61"/>
                  </a:lnTo>
                  <a:lnTo>
                    <a:pt x="58" y="61"/>
                  </a:lnTo>
                  <a:lnTo>
                    <a:pt x="51" y="60"/>
                  </a:lnTo>
                  <a:lnTo>
                    <a:pt x="45" y="58"/>
                  </a:lnTo>
                  <a:lnTo>
                    <a:pt x="37" y="55"/>
                  </a:lnTo>
                  <a:lnTo>
                    <a:pt x="32" y="52"/>
                  </a:lnTo>
                  <a:lnTo>
                    <a:pt x="27" y="48"/>
                  </a:lnTo>
                  <a:lnTo>
                    <a:pt x="26" y="45"/>
                  </a:lnTo>
                  <a:lnTo>
                    <a:pt x="24" y="42"/>
                  </a:lnTo>
                  <a:lnTo>
                    <a:pt x="24" y="39"/>
                  </a:lnTo>
                  <a:lnTo>
                    <a:pt x="23" y="36"/>
                  </a:lnTo>
                  <a:lnTo>
                    <a:pt x="23" y="12"/>
                  </a:lnTo>
                  <a:lnTo>
                    <a:pt x="22" y="7"/>
                  </a:lnTo>
                  <a:lnTo>
                    <a:pt x="20" y="4"/>
                  </a:lnTo>
                  <a:lnTo>
                    <a:pt x="16" y="1"/>
                  </a:lnTo>
                  <a:lnTo>
                    <a:pt x="12" y="0"/>
                  </a:lnTo>
                  <a:lnTo>
                    <a:pt x="7" y="1"/>
                  </a:lnTo>
                  <a:lnTo>
                    <a:pt x="3" y="4"/>
                  </a:lnTo>
                  <a:lnTo>
                    <a:pt x="1" y="7"/>
                  </a:lnTo>
                  <a:lnTo>
                    <a:pt x="0" y="12"/>
                  </a:lnTo>
                  <a:lnTo>
                    <a:pt x="0" y="36"/>
                  </a:lnTo>
                  <a:lnTo>
                    <a:pt x="0" y="42"/>
                  </a:lnTo>
                  <a:lnTo>
                    <a:pt x="1" y="48"/>
                  </a:lnTo>
                  <a:lnTo>
                    <a:pt x="3" y="53"/>
                  </a:lnTo>
                  <a:lnTo>
                    <a:pt x="5" y="58"/>
                  </a:lnTo>
                  <a:lnTo>
                    <a:pt x="8" y="62"/>
                  </a:lnTo>
                  <a:lnTo>
                    <a:pt x="12" y="66"/>
                  </a:lnTo>
                  <a:lnTo>
                    <a:pt x="16" y="70"/>
                  </a:lnTo>
                  <a:lnTo>
                    <a:pt x="20" y="73"/>
                  </a:lnTo>
                  <a:lnTo>
                    <a:pt x="30" y="79"/>
                  </a:lnTo>
                  <a:lnTo>
                    <a:pt x="41" y="83"/>
                  </a:lnTo>
                  <a:lnTo>
                    <a:pt x="53" y="85"/>
                  </a:lnTo>
                  <a:lnTo>
                    <a:pt x="64" y="86"/>
                  </a:lnTo>
                  <a:lnTo>
                    <a:pt x="187" y="86"/>
                  </a:lnTo>
                  <a:lnTo>
                    <a:pt x="148" y="125"/>
                  </a:lnTo>
                  <a:lnTo>
                    <a:pt x="145" y="130"/>
                  </a:lnTo>
                  <a:lnTo>
                    <a:pt x="144" y="134"/>
                  </a:lnTo>
                  <a:lnTo>
                    <a:pt x="145" y="138"/>
                  </a:lnTo>
                  <a:lnTo>
                    <a:pt x="148" y="142"/>
                  </a:lnTo>
                  <a:lnTo>
                    <a:pt x="152" y="145"/>
                  </a:lnTo>
                  <a:lnTo>
                    <a:pt x="156" y="146"/>
                  </a:lnTo>
                  <a:lnTo>
                    <a:pt x="161" y="145"/>
                  </a:lnTo>
                  <a:lnTo>
                    <a:pt x="165" y="142"/>
                  </a:lnTo>
                  <a:lnTo>
                    <a:pt x="225" y="82"/>
                  </a:lnTo>
                  <a:lnTo>
                    <a:pt x="226" y="80"/>
                  </a:lnTo>
                  <a:lnTo>
                    <a:pt x="227" y="79"/>
                  </a:lnTo>
                  <a:lnTo>
                    <a:pt x="228" y="72"/>
                  </a:lnTo>
                  <a:lnTo>
                    <a:pt x="227" y="68"/>
                  </a:lnTo>
                  <a:lnTo>
                    <a:pt x="226" y="66"/>
                  </a:lnTo>
                  <a:lnTo>
                    <a:pt x="225" y="65"/>
                  </a:lnTo>
                  <a:close/>
                </a:path>
              </a:pathLst>
            </a:custGeom>
            <a:solidFill>
              <a:srgbClr val="0C8295"/>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Quattrocento Sans"/>
                <a:ea typeface="Quattrocento Sans"/>
                <a:cs typeface="Quattrocento Sans"/>
                <a:sym typeface="Quattrocento Sans"/>
              </a:endParaRPr>
            </a:p>
          </p:txBody>
        </p:sp>
        <p:sp>
          <p:nvSpPr>
            <p:cNvPr id="530" name="Google Shape;530;p15"/>
            <p:cNvSpPr/>
            <p:nvPr/>
          </p:nvSpPr>
          <p:spPr>
            <a:xfrm>
              <a:off x="4443413" y="1446213"/>
              <a:ext cx="163513" cy="209550"/>
            </a:xfrm>
            <a:custGeom>
              <a:rect b="b" l="l" r="r" t="t"/>
              <a:pathLst>
                <a:path extrusionOk="0" h="529" w="410">
                  <a:moveTo>
                    <a:pt x="278" y="132"/>
                  </a:moveTo>
                  <a:lnTo>
                    <a:pt x="278" y="12"/>
                  </a:lnTo>
                  <a:lnTo>
                    <a:pt x="398" y="132"/>
                  </a:lnTo>
                  <a:lnTo>
                    <a:pt x="278" y="132"/>
                  </a:lnTo>
                  <a:close/>
                  <a:moveTo>
                    <a:pt x="406" y="123"/>
                  </a:moveTo>
                  <a:lnTo>
                    <a:pt x="286" y="3"/>
                  </a:lnTo>
                  <a:lnTo>
                    <a:pt x="282" y="1"/>
                  </a:lnTo>
                  <a:lnTo>
                    <a:pt x="278" y="0"/>
                  </a:lnTo>
                  <a:lnTo>
                    <a:pt x="13" y="0"/>
                  </a:lnTo>
                  <a:lnTo>
                    <a:pt x="0" y="0"/>
                  </a:lnTo>
                  <a:lnTo>
                    <a:pt x="0" y="12"/>
                  </a:lnTo>
                  <a:lnTo>
                    <a:pt x="0" y="518"/>
                  </a:lnTo>
                  <a:lnTo>
                    <a:pt x="1" y="522"/>
                  </a:lnTo>
                  <a:lnTo>
                    <a:pt x="4" y="526"/>
                  </a:lnTo>
                  <a:lnTo>
                    <a:pt x="7" y="528"/>
                  </a:lnTo>
                  <a:lnTo>
                    <a:pt x="13" y="529"/>
                  </a:lnTo>
                  <a:lnTo>
                    <a:pt x="398" y="529"/>
                  </a:lnTo>
                  <a:lnTo>
                    <a:pt x="402" y="528"/>
                  </a:lnTo>
                  <a:lnTo>
                    <a:pt x="406" y="526"/>
                  </a:lnTo>
                  <a:lnTo>
                    <a:pt x="409" y="522"/>
                  </a:lnTo>
                  <a:lnTo>
                    <a:pt x="410" y="518"/>
                  </a:lnTo>
                  <a:lnTo>
                    <a:pt x="410" y="132"/>
                  </a:lnTo>
                  <a:lnTo>
                    <a:pt x="409" y="127"/>
                  </a:lnTo>
                  <a:lnTo>
                    <a:pt x="406" y="123"/>
                  </a:lnTo>
                  <a:close/>
                </a:path>
              </a:pathLst>
            </a:custGeom>
            <a:solidFill>
              <a:srgbClr val="0C8295"/>
            </a:solid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Arial"/>
                <a:buNone/>
              </a:pPr>
              <a:r>
                <a:t/>
              </a:r>
              <a:endParaRPr b="0" i="0" sz="1800" u="none" cap="none" strike="noStrike">
                <a:solidFill>
                  <a:schemeClr val="dk1"/>
                </a:solidFill>
                <a:latin typeface="Quattrocento Sans"/>
                <a:ea typeface="Quattrocento Sans"/>
                <a:cs typeface="Quattrocento Sans"/>
                <a:sym typeface="Quattrocento Sans"/>
              </a:endParaRPr>
            </a:p>
          </p:txBody>
        </p:sp>
      </p:gr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85763"/>
        </a:solidFill>
      </p:bgPr>
    </p:bg>
    <p:spTree>
      <p:nvGrpSpPr>
        <p:cNvPr id="535" name="Shape 535"/>
        <p:cNvGrpSpPr/>
        <p:nvPr/>
      </p:nvGrpSpPr>
      <p:grpSpPr>
        <a:xfrm>
          <a:off x="0" y="0"/>
          <a:ext cx="0" cy="0"/>
          <a:chOff x="0" y="0"/>
          <a:chExt cx="0" cy="0"/>
        </a:xfrm>
      </p:grpSpPr>
      <p:grpSp>
        <p:nvGrpSpPr>
          <p:cNvPr id="536" name="Google Shape;536;p16"/>
          <p:cNvGrpSpPr/>
          <p:nvPr/>
        </p:nvGrpSpPr>
        <p:grpSpPr>
          <a:xfrm>
            <a:off x="4325258" y="1544068"/>
            <a:ext cx="3541486" cy="3769865"/>
            <a:chOff x="4325258" y="1229517"/>
            <a:chExt cx="3541486" cy="3769865"/>
          </a:xfrm>
        </p:grpSpPr>
        <p:sp>
          <p:nvSpPr>
            <p:cNvPr id="537" name="Google Shape;537;p16"/>
            <p:cNvSpPr/>
            <p:nvPr/>
          </p:nvSpPr>
          <p:spPr>
            <a:xfrm>
              <a:off x="4792319" y="2392018"/>
              <a:ext cx="2607364" cy="2607364"/>
            </a:xfrm>
            <a:prstGeom prst="diamond">
              <a:avLst/>
            </a:prstGeom>
            <a:noFill/>
            <a:ln cap="flat" cmpd="sng" w="12700">
              <a:solidFill>
                <a:schemeClr val="accent3"/>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attrocento Sans"/>
                <a:ea typeface="Quattrocento Sans"/>
                <a:cs typeface="Quattrocento Sans"/>
                <a:sym typeface="Quattrocento Sans"/>
              </a:endParaRPr>
            </a:p>
          </p:txBody>
        </p:sp>
        <p:sp>
          <p:nvSpPr>
            <p:cNvPr id="538" name="Google Shape;538;p16"/>
            <p:cNvSpPr/>
            <p:nvPr/>
          </p:nvSpPr>
          <p:spPr>
            <a:xfrm>
              <a:off x="4325258" y="1229517"/>
              <a:ext cx="3541486" cy="3541486"/>
            </a:xfrm>
            <a:prstGeom prst="diamond">
              <a:avLst/>
            </a:prstGeom>
            <a:noFill/>
            <a:ln cap="flat" cmpd="sng" w="12700">
              <a:solidFill>
                <a:schemeClr val="accent4"/>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attrocento Sans"/>
                <a:ea typeface="Quattrocento Sans"/>
                <a:cs typeface="Quattrocento Sans"/>
                <a:sym typeface="Quattrocento Sans"/>
              </a:endParaRPr>
            </a:p>
          </p:txBody>
        </p:sp>
      </p:grpSp>
      <p:sp>
        <p:nvSpPr>
          <p:cNvPr id="539" name="Google Shape;539;p16"/>
          <p:cNvSpPr txBox="1"/>
          <p:nvPr>
            <p:ph type="ctrTitle"/>
          </p:nvPr>
        </p:nvSpPr>
        <p:spPr>
          <a:xfrm>
            <a:off x="1524000" y="2930403"/>
            <a:ext cx="9144000" cy="997196"/>
          </a:xfrm>
          <a:prstGeom prst="rect">
            <a:avLst/>
          </a:prstGeom>
          <a:noFill/>
          <a:ln>
            <a:noFill/>
          </a:ln>
        </p:spPr>
        <p:txBody>
          <a:bodyPr anchorCtr="0" anchor="ctr" bIns="0" lIns="0" spcFirstLastPara="1" rIns="0" wrap="square" tIns="0">
            <a:spAutoFit/>
          </a:bodyPr>
          <a:lstStyle/>
          <a:p>
            <a:pPr indent="0" lvl="0" marL="0" rtl="0" algn="ctr">
              <a:lnSpc>
                <a:spcPct val="90000"/>
              </a:lnSpc>
              <a:spcBef>
                <a:spcPts val="0"/>
              </a:spcBef>
              <a:spcAft>
                <a:spcPts val="0"/>
              </a:spcAft>
              <a:buClr>
                <a:schemeClr val="lt1"/>
              </a:buClr>
              <a:buSzPts val="7200"/>
              <a:buFont typeface="Century Gothic"/>
              <a:buNone/>
            </a:pPr>
            <a:r>
              <a:rPr b="1" lang="en-US" sz="7200">
                <a:solidFill>
                  <a:schemeClr val="lt1"/>
                </a:solidFill>
              </a:rPr>
              <a:t>Thank You</a:t>
            </a:r>
            <a:endParaRPr sz="7200">
              <a:solidFill>
                <a:schemeClr val="accent4"/>
              </a:solidFill>
            </a:endParaRPr>
          </a:p>
        </p:txBody>
      </p:sp>
      <p:pic>
        <p:nvPicPr>
          <p:cNvPr descr="This image is an icon that says &quot;24Slides.&quot;" id="540" name="Google Shape;540;p16">
            <a:hlinkClick r:id="rId3"/>
          </p:cNvPr>
          <p:cNvPicPr preferRelativeResize="0"/>
          <p:nvPr/>
        </p:nvPicPr>
        <p:blipFill rotWithShape="1">
          <a:blip r:embed="rId4">
            <a:alphaModFix/>
          </a:blip>
          <a:srcRect b="0" l="0" r="0" t="0"/>
          <a:stretch/>
        </p:blipFill>
        <p:spPr>
          <a:xfrm>
            <a:off x="5360332" y="5919419"/>
            <a:ext cx="1471335" cy="420363"/>
          </a:xfrm>
          <a:prstGeom prst="rect">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45" name="Shape 545"/>
        <p:cNvGrpSpPr/>
        <p:nvPr/>
      </p:nvGrpSpPr>
      <p:grpSpPr>
        <a:xfrm>
          <a:off x="0" y="0"/>
          <a:ext cx="0" cy="0"/>
          <a:chOff x="0" y="0"/>
          <a:chExt cx="0" cy="0"/>
        </a:xfrm>
      </p:grpSpPr>
      <p:cxnSp>
        <p:nvCxnSpPr>
          <p:cNvPr id="546" name="Google Shape;546;p17"/>
          <p:cNvCxnSpPr/>
          <p:nvPr/>
        </p:nvCxnSpPr>
        <p:spPr>
          <a:xfrm>
            <a:off x="8105775" y="522898"/>
            <a:ext cx="4086225" cy="0"/>
          </a:xfrm>
          <a:prstGeom prst="straightConnector1">
            <a:avLst/>
          </a:prstGeom>
          <a:noFill/>
          <a:ln cap="flat" cmpd="sng" w="9525">
            <a:solidFill>
              <a:srgbClr val="085763"/>
            </a:solidFill>
            <a:prstDash val="solid"/>
            <a:miter lim="800000"/>
            <a:headEnd len="med" w="med" type="oval"/>
            <a:tailEnd len="sm" w="sm" type="none"/>
          </a:ln>
        </p:spPr>
      </p:cxnSp>
      <p:sp>
        <p:nvSpPr>
          <p:cNvPr id="547" name="Google Shape;547;p17"/>
          <p:cNvSpPr txBox="1"/>
          <p:nvPr/>
        </p:nvSpPr>
        <p:spPr>
          <a:xfrm>
            <a:off x="228600" y="190500"/>
            <a:ext cx="11734800" cy="775597"/>
          </a:xfrm>
          <a:prstGeom prst="rect">
            <a:avLst/>
          </a:prstGeom>
          <a:noFill/>
          <a:ln>
            <a:noFill/>
          </a:ln>
        </p:spPr>
        <p:txBody>
          <a:bodyPr anchorCtr="0" anchor="t" bIns="0" lIns="0" spcFirstLastPara="1" rIns="0" wrap="square" tIns="0">
            <a:spAutoFit/>
          </a:bodyPr>
          <a:lstStyle/>
          <a:p>
            <a:pPr indent="0" lvl="0" marL="0" marR="0" rtl="0" algn="ctr">
              <a:lnSpc>
                <a:spcPct val="90000"/>
              </a:lnSpc>
              <a:spcBef>
                <a:spcPts val="0"/>
              </a:spcBef>
              <a:spcAft>
                <a:spcPts val="0"/>
              </a:spcAft>
              <a:buClr>
                <a:srgbClr val="3F3F3F"/>
              </a:buClr>
              <a:buSzPts val="2800"/>
              <a:buFont typeface="Century Gothic"/>
              <a:buNone/>
            </a:pPr>
            <a:r>
              <a:rPr b="1" i="0" lang="en-US" sz="2800" u="none" cap="none" strike="noStrike">
                <a:solidFill>
                  <a:srgbClr val="3F3F3F"/>
                </a:solidFill>
                <a:latin typeface="Century Gothic"/>
                <a:ea typeface="Century Gothic"/>
                <a:cs typeface="Century Gothic"/>
                <a:sym typeface="Century Gothic"/>
              </a:rPr>
              <a:t>Editing Data</a:t>
            </a:r>
            <a:endParaRPr b="0" i="0" sz="1400" u="none" cap="none" strike="noStrike">
              <a:solidFill>
                <a:srgbClr val="000000"/>
              </a:solidFill>
              <a:latin typeface="Arial"/>
              <a:ea typeface="Arial"/>
              <a:cs typeface="Arial"/>
              <a:sym typeface="Arial"/>
            </a:endParaRPr>
          </a:p>
          <a:p>
            <a:pPr indent="0" lvl="0" marL="0" marR="0" rtl="0" algn="ctr">
              <a:lnSpc>
                <a:spcPct val="90000"/>
              </a:lnSpc>
              <a:spcBef>
                <a:spcPts val="0"/>
              </a:spcBef>
              <a:spcAft>
                <a:spcPts val="0"/>
              </a:spcAft>
              <a:buClr>
                <a:srgbClr val="3F3F3F"/>
              </a:buClr>
              <a:buSzPts val="2800"/>
              <a:buFont typeface="Century Gothic"/>
              <a:buNone/>
            </a:pPr>
            <a:r>
              <a:rPr b="1" i="0" lang="en-US" sz="2800" u="none" cap="none" strike="noStrike">
                <a:solidFill>
                  <a:srgbClr val="3F3F3F"/>
                </a:solidFill>
                <a:latin typeface="Century Gothic"/>
                <a:ea typeface="Century Gothic"/>
                <a:cs typeface="Century Gothic"/>
                <a:sym typeface="Century Gothic"/>
              </a:rPr>
              <a:t>Slides</a:t>
            </a:r>
            <a:endParaRPr b="0" i="0" sz="2800" u="none" cap="none" strike="noStrike">
              <a:solidFill>
                <a:srgbClr val="3F3F3F"/>
              </a:solidFill>
              <a:latin typeface="Century Gothic"/>
              <a:ea typeface="Century Gothic"/>
              <a:cs typeface="Century Gothic"/>
              <a:sym typeface="Century Gothic"/>
            </a:endParaRPr>
          </a:p>
        </p:txBody>
      </p:sp>
      <p:cxnSp>
        <p:nvCxnSpPr>
          <p:cNvPr id="548" name="Google Shape;548;p17"/>
          <p:cNvCxnSpPr/>
          <p:nvPr/>
        </p:nvCxnSpPr>
        <p:spPr>
          <a:xfrm>
            <a:off x="0" y="522898"/>
            <a:ext cx="4086225" cy="0"/>
          </a:xfrm>
          <a:prstGeom prst="straightConnector1">
            <a:avLst/>
          </a:prstGeom>
          <a:noFill/>
          <a:ln cap="flat" cmpd="sng" w="9525">
            <a:solidFill>
              <a:srgbClr val="085763"/>
            </a:solidFill>
            <a:prstDash val="solid"/>
            <a:miter lim="800000"/>
            <a:headEnd len="sm" w="sm" type="none"/>
            <a:tailEnd len="med" w="med" type="oval"/>
          </a:ln>
        </p:spPr>
      </p:cxnSp>
      <p:sp>
        <p:nvSpPr>
          <p:cNvPr id="549" name="Google Shape;549;p17"/>
          <p:cNvSpPr/>
          <p:nvPr/>
        </p:nvSpPr>
        <p:spPr>
          <a:xfrm>
            <a:off x="2043112" y="2789343"/>
            <a:ext cx="2428875" cy="1935723"/>
          </a:xfrm>
          <a:prstGeom prst="rect">
            <a:avLst/>
          </a:prstGeom>
          <a:noFill/>
          <a:ln>
            <a:noFill/>
          </a:ln>
        </p:spPr>
        <p:txBody>
          <a:bodyPr anchorCtr="0" anchor="t" bIns="0" lIns="0" spcFirstLastPara="1" rIns="0" wrap="square" tIns="0">
            <a:spAutoFit/>
          </a:bodyPr>
          <a:lstStyle/>
          <a:p>
            <a:pPr indent="0" lvl="0" marL="0" marR="0" rtl="0" algn="l">
              <a:lnSpc>
                <a:spcPct val="135714"/>
              </a:lnSpc>
              <a:spcBef>
                <a:spcPts val="0"/>
              </a:spcBef>
              <a:spcAft>
                <a:spcPts val="0"/>
              </a:spcAft>
              <a:buClr>
                <a:srgbClr val="000000"/>
              </a:buClr>
              <a:buSzPts val="1400"/>
              <a:buFont typeface="Arial"/>
              <a:buNone/>
            </a:pPr>
            <a:r>
              <a:rPr b="0" i="0" lang="en-US" sz="1400" u="none" cap="none" strike="noStrike">
                <a:solidFill>
                  <a:srgbClr val="3F3F3F"/>
                </a:solidFill>
                <a:latin typeface="Quattrocento Sans"/>
                <a:ea typeface="Quattrocento Sans"/>
                <a:cs typeface="Quattrocento Sans"/>
                <a:sym typeface="Quattrocento Sans"/>
              </a:rPr>
              <a:t>If you would like to modify the data in the graphs and chart included in this template, simply right click on the diagram and select </a:t>
            </a:r>
            <a:r>
              <a:rPr b="0" i="1" lang="en-US" sz="1400" u="none" cap="none" strike="noStrike">
                <a:solidFill>
                  <a:srgbClr val="3F3F3F"/>
                </a:solidFill>
                <a:latin typeface="Quattrocento Sans"/>
                <a:ea typeface="Quattrocento Sans"/>
                <a:cs typeface="Quattrocento Sans"/>
                <a:sym typeface="Quattrocento Sans"/>
              </a:rPr>
              <a:t>Edit Data in Excel.</a:t>
            </a:r>
            <a:endParaRPr b="0" i="0" sz="1400" u="none" cap="none" strike="noStrike">
              <a:solidFill>
                <a:srgbClr val="000000"/>
              </a:solidFill>
              <a:latin typeface="Arial"/>
              <a:ea typeface="Arial"/>
              <a:cs typeface="Arial"/>
              <a:sym typeface="Arial"/>
            </a:endParaRPr>
          </a:p>
          <a:p>
            <a:pPr indent="0" lvl="0" marL="0" marR="0" rtl="0" algn="l">
              <a:lnSpc>
                <a:spcPct val="135714"/>
              </a:lnSpc>
              <a:spcBef>
                <a:spcPts val="0"/>
              </a:spcBef>
              <a:spcAft>
                <a:spcPts val="0"/>
              </a:spcAft>
              <a:buClr>
                <a:srgbClr val="000000"/>
              </a:buClr>
              <a:buSzPts val="1400"/>
              <a:buFont typeface="Arial"/>
              <a:buNone/>
            </a:pPr>
            <a:r>
              <a:t/>
            </a:r>
            <a:endParaRPr b="0" i="1" sz="1400" u="none" cap="none" strike="noStrike">
              <a:solidFill>
                <a:srgbClr val="3F3F3F"/>
              </a:solidFill>
              <a:latin typeface="Quattrocento Sans"/>
              <a:ea typeface="Quattrocento Sans"/>
              <a:cs typeface="Quattrocento Sans"/>
              <a:sym typeface="Quattrocento Sans"/>
            </a:endParaRPr>
          </a:p>
          <a:p>
            <a:pPr indent="0" lvl="0" marL="0" marR="0" rtl="0" algn="l">
              <a:lnSpc>
                <a:spcPct val="135714"/>
              </a:lnSpc>
              <a:spcBef>
                <a:spcPts val="0"/>
              </a:spcBef>
              <a:spcAft>
                <a:spcPts val="0"/>
              </a:spcAft>
              <a:buClr>
                <a:srgbClr val="000000"/>
              </a:buClr>
              <a:buSzPts val="1400"/>
              <a:buFont typeface="Arial"/>
              <a:buNone/>
            </a:pPr>
            <a:r>
              <a:rPr b="0" i="0" lang="en-US" sz="1400" u="none" cap="none" strike="noStrike">
                <a:solidFill>
                  <a:srgbClr val="3F3F3F"/>
                </a:solidFill>
                <a:latin typeface="Quattrocento Sans"/>
                <a:ea typeface="Quattrocento Sans"/>
                <a:cs typeface="Quattrocento Sans"/>
                <a:sym typeface="Quattrocento Sans"/>
              </a:rPr>
              <a:t>Excel will then open and you can edit the relevant data.</a:t>
            </a:r>
            <a:endParaRPr b="0" i="0" sz="1400" u="none" cap="none" strike="noStrike">
              <a:solidFill>
                <a:srgbClr val="000000"/>
              </a:solidFill>
              <a:latin typeface="Arial"/>
              <a:ea typeface="Arial"/>
              <a:cs typeface="Arial"/>
              <a:sym typeface="Arial"/>
            </a:endParaRPr>
          </a:p>
        </p:txBody>
      </p:sp>
      <p:pic>
        <p:nvPicPr>
          <p:cNvPr descr="This is an image of a bar chart and a screen shot explaining how to edit data in Excel. " id="550" name="Google Shape;550;p17"/>
          <p:cNvPicPr preferRelativeResize="0"/>
          <p:nvPr/>
        </p:nvPicPr>
        <p:blipFill rotWithShape="1">
          <a:blip r:embed="rId3">
            <a:alphaModFix/>
          </a:blip>
          <a:srcRect b="0" l="0" r="0" t="0"/>
          <a:stretch/>
        </p:blipFill>
        <p:spPr>
          <a:xfrm>
            <a:off x="5125080" y="1901888"/>
            <a:ext cx="5961389" cy="3920842"/>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0" name="Shape 100"/>
        <p:cNvGrpSpPr/>
        <p:nvPr/>
      </p:nvGrpSpPr>
      <p:grpSpPr>
        <a:xfrm>
          <a:off x="0" y="0"/>
          <a:ext cx="0" cy="0"/>
          <a:chOff x="0" y="0"/>
          <a:chExt cx="0" cy="0"/>
        </a:xfrm>
      </p:grpSpPr>
      <p:sp>
        <p:nvSpPr>
          <p:cNvPr id="101" name="Google Shape;101;p30"/>
          <p:cNvSpPr/>
          <p:nvPr/>
        </p:nvSpPr>
        <p:spPr>
          <a:xfrm>
            <a:off x="533399" y="2950029"/>
            <a:ext cx="5138058" cy="936171"/>
          </a:xfrm>
          <a:prstGeom prst="roundRect">
            <a:avLst>
              <a:gd fmla="val 16667" name="adj"/>
            </a:avLst>
          </a:prstGeom>
          <a:solidFill>
            <a:srgbClr val="C7F3FA"/>
          </a:solidFill>
          <a:ln cap="flat" cmpd="sng" w="25400">
            <a:solidFill>
              <a:schemeClr val="accent3"/>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102" name="Google Shape;102;p30"/>
          <p:cNvSpPr txBox="1"/>
          <p:nvPr/>
        </p:nvSpPr>
        <p:spPr>
          <a:xfrm>
            <a:off x="228600" y="190500"/>
            <a:ext cx="11734800" cy="775597"/>
          </a:xfrm>
          <a:prstGeom prst="rect">
            <a:avLst/>
          </a:prstGeom>
          <a:noFill/>
          <a:ln>
            <a:noFill/>
          </a:ln>
        </p:spPr>
        <p:txBody>
          <a:bodyPr anchorCtr="0" anchor="t" bIns="0" lIns="0" spcFirstLastPara="1" rIns="0" wrap="square" tIns="0">
            <a:spAutoFit/>
          </a:bodyPr>
          <a:lstStyle/>
          <a:p>
            <a:pPr indent="0" lvl="0" marL="0" marR="0" rtl="0" algn="ctr">
              <a:lnSpc>
                <a:spcPct val="90000"/>
              </a:lnSpc>
              <a:spcBef>
                <a:spcPts val="0"/>
              </a:spcBef>
              <a:spcAft>
                <a:spcPts val="0"/>
              </a:spcAft>
              <a:buClr>
                <a:srgbClr val="3F3F3F"/>
              </a:buClr>
              <a:buSzPts val="2800"/>
              <a:buFont typeface="Century Gothic"/>
              <a:buNone/>
            </a:pPr>
            <a:r>
              <a:rPr b="1" i="0" lang="en-US" sz="2800" u="none" cap="none" strike="noStrike">
                <a:solidFill>
                  <a:srgbClr val="3F3F3F"/>
                </a:solidFill>
                <a:latin typeface="Century Gothic"/>
                <a:ea typeface="Century Gothic"/>
                <a:cs typeface="Century Gothic"/>
                <a:sym typeface="Century Gothic"/>
              </a:rPr>
              <a:t>Types of Computer Vision Tasks</a:t>
            </a:r>
            <a:br>
              <a:rPr b="0" i="0" lang="en-US" sz="2800" u="none" cap="none" strike="noStrike">
                <a:solidFill>
                  <a:srgbClr val="3F3F3F"/>
                </a:solidFill>
                <a:latin typeface="Century Gothic"/>
                <a:ea typeface="Century Gothic"/>
                <a:cs typeface="Century Gothic"/>
                <a:sym typeface="Century Gothic"/>
              </a:rPr>
            </a:br>
            <a:endParaRPr b="0" i="0" sz="2800" u="none" cap="none" strike="noStrike">
              <a:solidFill>
                <a:srgbClr val="3F3F3F"/>
              </a:solidFill>
              <a:latin typeface="Century Gothic"/>
              <a:ea typeface="Century Gothic"/>
              <a:cs typeface="Century Gothic"/>
              <a:sym typeface="Century Gothic"/>
            </a:endParaRPr>
          </a:p>
        </p:txBody>
      </p:sp>
      <p:pic>
        <p:nvPicPr>
          <p:cNvPr id="103" name="Google Shape;103;p30"/>
          <p:cNvPicPr preferRelativeResize="0"/>
          <p:nvPr/>
        </p:nvPicPr>
        <p:blipFill rotWithShape="1">
          <a:blip r:embed="rId3">
            <a:alphaModFix/>
          </a:blip>
          <a:srcRect b="0" l="0" r="0" t="0"/>
          <a:stretch/>
        </p:blipFill>
        <p:spPr>
          <a:xfrm>
            <a:off x="5963061" y="1033163"/>
            <a:ext cx="5472157" cy="4356945"/>
          </a:xfrm>
          <a:prstGeom prst="rect">
            <a:avLst/>
          </a:prstGeom>
          <a:noFill/>
          <a:ln>
            <a:noFill/>
          </a:ln>
        </p:spPr>
      </p:pic>
      <p:sp>
        <p:nvSpPr>
          <p:cNvPr id="104" name="Google Shape;104;p30"/>
          <p:cNvSpPr txBox="1"/>
          <p:nvPr/>
        </p:nvSpPr>
        <p:spPr>
          <a:xfrm>
            <a:off x="347150" y="6250040"/>
            <a:ext cx="10930450" cy="307777"/>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0" i="0" lang="en-US" sz="700" u="none" cap="none" strike="noStrike">
                <a:solidFill>
                  <a:srgbClr val="000000"/>
                </a:solidFill>
                <a:latin typeface="Arial"/>
                <a:ea typeface="Arial"/>
                <a:cs typeface="Arial"/>
                <a:sym typeface="Arial"/>
              </a:rPr>
              <a:t>http://www.smart-interaction.com/2022/07/14/computer-vision-the-ultimate-guide-on-the-4-main-tasks/#:~:text=The%20four%20main%20tasks%20of%20computer%20vision&amp;text=The%20main%20tasks%20of%20computer,Semantic%20Segmentation%20and%20Instance%20Segmentation.</a:t>
            </a:r>
            <a:endParaRPr/>
          </a:p>
        </p:txBody>
      </p:sp>
      <p:sp>
        <p:nvSpPr>
          <p:cNvPr id="105" name="Google Shape;105;p30"/>
          <p:cNvSpPr txBox="1"/>
          <p:nvPr/>
        </p:nvSpPr>
        <p:spPr>
          <a:xfrm>
            <a:off x="566057" y="1281782"/>
            <a:ext cx="5007428" cy="3620222"/>
          </a:xfrm>
          <a:prstGeom prst="rect">
            <a:avLst/>
          </a:prstGeom>
          <a:noFill/>
          <a:ln>
            <a:noFill/>
          </a:ln>
        </p:spPr>
        <p:txBody>
          <a:bodyPr anchorCtr="0" anchor="t" bIns="45700" lIns="91425" spcFirstLastPara="1" rIns="91425" wrap="square" tIns="45700">
            <a:spAutoFit/>
          </a:bodyPr>
          <a:lstStyle/>
          <a:p>
            <a:pPr indent="-285750" lvl="0" marL="285750" marR="0" rtl="0" algn="l">
              <a:lnSpc>
                <a:spcPct val="150000"/>
              </a:lnSpc>
              <a:spcBef>
                <a:spcPts val="0"/>
              </a:spcBef>
              <a:spcAft>
                <a:spcPts val="0"/>
              </a:spcAft>
              <a:buClr>
                <a:srgbClr val="000000"/>
              </a:buClr>
              <a:buSzPts val="1400"/>
              <a:buFont typeface="Arial"/>
              <a:buChar char="•"/>
            </a:pPr>
            <a:r>
              <a:rPr b="1" i="0" lang="en-US" sz="1400" u="none" cap="none" strike="noStrike">
                <a:solidFill>
                  <a:srgbClr val="000000"/>
                </a:solidFill>
                <a:latin typeface="Arial"/>
                <a:ea typeface="Arial"/>
                <a:cs typeface="Arial"/>
                <a:sym typeface="Arial"/>
              </a:rPr>
              <a:t>Image Classification – </a:t>
            </a:r>
            <a:r>
              <a:rPr b="0" i="0" lang="en-US" sz="1400" u="none" cap="none" strike="noStrike">
                <a:solidFill>
                  <a:srgbClr val="000000"/>
                </a:solidFill>
                <a:latin typeface="Arial"/>
                <a:ea typeface="Arial"/>
                <a:cs typeface="Arial"/>
                <a:sym typeface="Arial"/>
              </a:rPr>
              <a:t>Model tasked to identify the class of the object E.g., Car, Dog, Cat, person etc.,</a:t>
            </a:r>
            <a:endParaRPr/>
          </a:p>
          <a:p>
            <a:pPr indent="-285750" lvl="0" marL="285750" marR="0" rtl="0" algn="l">
              <a:lnSpc>
                <a:spcPct val="150000"/>
              </a:lnSpc>
              <a:spcBef>
                <a:spcPts val="0"/>
              </a:spcBef>
              <a:spcAft>
                <a:spcPts val="0"/>
              </a:spcAft>
              <a:buClr>
                <a:srgbClr val="000000"/>
              </a:buClr>
              <a:buSzPts val="1400"/>
              <a:buFont typeface="Arial"/>
              <a:buChar char="•"/>
            </a:pPr>
            <a:r>
              <a:rPr b="1" i="0" lang="en-US" sz="1400" u="none" cap="none" strike="noStrike">
                <a:solidFill>
                  <a:srgbClr val="000000"/>
                </a:solidFill>
                <a:latin typeface="Arial"/>
                <a:ea typeface="Arial"/>
                <a:cs typeface="Arial"/>
                <a:sym typeface="Arial"/>
              </a:rPr>
              <a:t>Object Detection – </a:t>
            </a:r>
            <a:r>
              <a:rPr b="0" i="0" lang="en-US" sz="1400" u="none" cap="none" strike="noStrike">
                <a:solidFill>
                  <a:srgbClr val="000000"/>
                </a:solidFill>
                <a:latin typeface="Arial"/>
                <a:ea typeface="Arial"/>
                <a:cs typeface="Arial"/>
                <a:sym typeface="Arial"/>
              </a:rPr>
              <a:t>Model tasked to detect the objects within the image and spatial location of detected object using bounding boxes</a:t>
            </a:r>
            <a:endParaRPr/>
          </a:p>
          <a:p>
            <a:pPr indent="-285750" lvl="0" marL="285750" marR="0" rtl="0" algn="l">
              <a:lnSpc>
                <a:spcPct val="150000"/>
              </a:lnSpc>
              <a:spcBef>
                <a:spcPts val="0"/>
              </a:spcBef>
              <a:spcAft>
                <a:spcPts val="0"/>
              </a:spcAft>
              <a:buClr>
                <a:srgbClr val="000000"/>
              </a:buClr>
              <a:buSzPts val="1400"/>
              <a:buFont typeface="Arial"/>
              <a:buChar char="•"/>
            </a:pPr>
            <a:r>
              <a:rPr b="1" i="0" lang="en-US" sz="1400" u="none" cap="none" strike="noStrike">
                <a:solidFill>
                  <a:srgbClr val="000000"/>
                </a:solidFill>
                <a:latin typeface="Arial"/>
                <a:ea typeface="Arial"/>
                <a:cs typeface="Arial"/>
                <a:sym typeface="Arial"/>
              </a:rPr>
              <a:t>Semantic Segmentation –</a:t>
            </a:r>
            <a:r>
              <a:rPr b="0" i="0" lang="en-US" sz="1400" u="none" cap="none" strike="noStrike">
                <a:solidFill>
                  <a:srgbClr val="000000"/>
                </a:solidFill>
                <a:latin typeface="Arial"/>
                <a:ea typeface="Arial"/>
                <a:cs typeface="Arial"/>
                <a:sym typeface="Arial"/>
              </a:rPr>
              <a:t> Model tasked to identify class of object in image at the pixel level. Pixels that belong to same class are identified and outlined.</a:t>
            </a:r>
            <a:endParaRPr/>
          </a:p>
          <a:p>
            <a:pPr indent="-285750" lvl="0" marL="285750" marR="0" rtl="0" algn="l">
              <a:lnSpc>
                <a:spcPct val="150000"/>
              </a:lnSpc>
              <a:spcBef>
                <a:spcPts val="0"/>
              </a:spcBef>
              <a:spcAft>
                <a:spcPts val="0"/>
              </a:spcAft>
              <a:buClr>
                <a:srgbClr val="000000"/>
              </a:buClr>
              <a:buSzPts val="1400"/>
              <a:buFont typeface="Arial"/>
              <a:buChar char="•"/>
            </a:pPr>
            <a:r>
              <a:rPr b="1" i="0" lang="en-US" sz="1400" u="none" cap="none" strike="noStrike">
                <a:solidFill>
                  <a:srgbClr val="000000"/>
                </a:solidFill>
                <a:latin typeface="Arial"/>
                <a:ea typeface="Arial"/>
                <a:cs typeface="Arial"/>
                <a:sym typeface="Arial"/>
              </a:rPr>
              <a:t>Instance Segmentation – </a:t>
            </a:r>
            <a:r>
              <a:rPr b="0" i="0" lang="en-US" sz="1400" u="none" cap="none" strike="noStrike">
                <a:solidFill>
                  <a:srgbClr val="000000"/>
                </a:solidFill>
                <a:latin typeface="Arial"/>
                <a:ea typeface="Arial"/>
                <a:cs typeface="Arial"/>
                <a:sym typeface="Arial"/>
              </a:rPr>
              <a:t>Model identifies the different instances of the object class within the image along with their boundaries at pixel level</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9" name="Shape 109"/>
        <p:cNvGrpSpPr/>
        <p:nvPr/>
      </p:nvGrpSpPr>
      <p:grpSpPr>
        <a:xfrm>
          <a:off x="0" y="0"/>
          <a:ext cx="0" cy="0"/>
          <a:chOff x="0" y="0"/>
          <a:chExt cx="0" cy="0"/>
        </a:xfrm>
      </p:grpSpPr>
      <p:sp>
        <p:nvSpPr>
          <p:cNvPr id="110" name="Google Shape;110;p31"/>
          <p:cNvSpPr txBox="1"/>
          <p:nvPr/>
        </p:nvSpPr>
        <p:spPr>
          <a:xfrm>
            <a:off x="228600" y="190500"/>
            <a:ext cx="11734800" cy="775597"/>
          </a:xfrm>
          <a:prstGeom prst="rect">
            <a:avLst/>
          </a:prstGeom>
          <a:noFill/>
          <a:ln>
            <a:noFill/>
          </a:ln>
        </p:spPr>
        <p:txBody>
          <a:bodyPr anchorCtr="0" anchor="t" bIns="0" lIns="0" spcFirstLastPara="1" rIns="0" wrap="square" tIns="0">
            <a:spAutoFit/>
          </a:bodyPr>
          <a:lstStyle/>
          <a:p>
            <a:pPr indent="0" lvl="0" marL="0" marR="0" rtl="0" algn="ctr">
              <a:lnSpc>
                <a:spcPct val="90000"/>
              </a:lnSpc>
              <a:spcBef>
                <a:spcPts val="0"/>
              </a:spcBef>
              <a:spcAft>
                <a:spcPts val="0"/>
              </a:spcAft>
              <a:buClr>
                <a:srgbClr val="3F3F3F"/>
              </a:buClr>
              <a:buSzPts val="2800"/>
              <a:buFont typeface="Century Gothic"/>
              <a:buNone/>
            </a:pPr>
            <a:r>
              <a:rPr b="1" i="0" lang="en-US" sz="2800" u="none" cap="none" strike="noStrike">
                <a:solidFill>
                  <a:srgbClr val="3F3F3F"/>
                </a:solidFill>
                <a:latin typeface="Century Gothic"/>
                <a:ea typeface="Century Gothic"/>
                <a:cs typeface="Century Gothic"/>
                <a:sym typeface="Century Gothic"/>
              </a:rPr>
              <a:t>Semantic Segmentation</a:t>
            </a:r>
            <a:br>
              <a:rPr b="0" i="0" lang="en-US" sz="2800" u="none" cap="none" strike="noStrike">
                <a:solidFill>
                  <a:srgbClr val="3F3F3F"/>
                </a:solidFill>
                <a:latin typeface="Century Gothic"/>
                <a:ea typeface="Century Gothic"/>
                <a:cs typeface="Century Gothic"/>
                <a:sym typeface="Century Gothic"/>
              </a:rPr>
            </a:br>
            <a:endParaRPr b="0" i="0" sz="2800" u="none" cap="none" strike="noStrike">
              <a:solidFill>
                <a:srgbClr val="3F3F3F"/>
              </a:solidFill>
              <a:latin typeface="Century Gothic"/>
              <a:ea typeface="Century Gothic"/>
              <a:cs typeface="Century Gothic"/>
              <a:sym typeface="Century Gothic"/>
            </a:endParaRPr>
          </a:p>
        </p:txBody>
      </p:sp>
      <p:pic>
        <p:nvPicPr>
          <p:cNvPr id="111" name="Google Shape;111;p31"/>
          <p:cNvPicPr preferRelativeResize="0"/>
          <p:nvPr/>
        </p:nvPicPr>
        <p:blipFill rotWithShape="1">
          <a:blip r:embed="rId3">
            <a:alphaModFix/>
          </a:blip>
          <a:srcRect b="0" l="0" r="0" t="0"/>
          <a:stretch/>
        </p:blipFill>
        <p:spPr>
          <a:xfrm>
            <a:off x="4191000" y="1178629"/>
            <a:ext cx="7772400" cy="2428875"/>
          </a:xfrm>
          <a:prstGeom prst="rect">
            <a:avLst/>
          </a:prstGeom>
          <a:noFill/>
          <a:ln>
            <a:noFill/>
          </a:ln>
        </p:spPr>
      </p:pic>
      <p:pic>
        <p:nvPicPr>
          <p:cNvPr descr="An overview of semantic image segmentation process" id="112" name="Google Shape;112;p31"/>
          <p:cNvPicPr preferRelativeResize="0"/>
          <p:nvPr/>
        </p:nvPicPr>
        <p:blipFill rotWithShape="1">
          <a:blip r:embed="rId4">
            <a:alphaModFix/>
          </a:blip>
          <a:srcRect b="0" l="0" r="0" t="0"/>
          <a:stretch/>
        </p:blipFill>
        <p:spPr>
          <a:xfrm>
            <a:off x="391864" y="925285"/>
            <a:ext cx="3799136" cy="5242031"/>
          </a:xfrm>
          <a:prstGeom prst="rect">
            <a:avLst/>
          </a:prstGeom>
          <a:noFill/>
          <a:ln>
            <a:noFill/>
          </a:ln>
        </p:spPr>
      </p:pic>
      <p:sp>
        <p:nvSpPr>
          <p:cNvPr id="113" name="Google Shape;113;p31"/>
          <p:cNvSpPr txBox="1"/>
          <p:nvPr/>
        </p:nvSpPr>
        <p:spPr>
          <a:xfrm>
            <a:off x="391864" y="6364078"/>
            <a:ext cx="6379029" cy="246221"/>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0" i="0" lang="en-US" sz="1000" u="sng" cap="none" strike="noStrike">
                <a:solidFill>
                  <a:srgbClr val="000000"/>
                </a:solidFill>
                <a:latin typeface="Arial"/>
                <a:ea typeface="Arial"/>
                <a:cs typeface="Arial"/>
                <a:sym typeface="Arial"/>
                <a:hlinkClick r:id="rId5">
                  <a:extLst>
                    <a:ext uri="{A12FA001-AC4F-418D-AE19-62706E023703}">
                      <ahyp:hlinkClr val="tx"/>
                    </a:ext>
                  </a:extLst>
                </a:hlinkClick>
              </a:rPr>
              <a:t>https://www.v7labs.com/blog/semantic-segmentation-guide</a:t>
            </a:r>
            <a:endParaRPr b="0" i="0" sz="1000" u="none" cap="none" strike="noStrike">
              <a:solidFill>
                <a:srgbClr val="000000"/>
              </a:solidFill>
              <a:latin typeface="Arial"/>
              <a:ea typeface="Arial"/>
              <a:cs typeface="Arial"/>
              <a:sym typeface="Arial"/>
            </a:endParaRPr>
          </a:p>
        </p:txBody>
      </p:sp>
      <p:sp>
        <p:nvSpPr>
          <p:cNvPr id="114" name="Google Shape;114;p31"/>
          <p:cNvSpPr/>
          <p:nvPr/>
        </p:nvSpPr>
        <p:spPr>
          <a:xfrm>
            <a:off x="4376056" y="3929743"/>
            <a:ext cx="7424080" cy="2237573"/>
          </a:xfrm>
          <a:prstGeom prst="roundRect">
            <a:avLst>
              <a:gd fmla="val 16667" name="adj"/>
            </a:avLst>
          </a:prstGeom>
          <a:solidFill>
            <a:srgbClr val="C7F3FA"/>
          </a:solidFill>
          <a:ln cap="flat" cmpd="sng" w="25400">
            <a:solidFill>
              <a:schemeClr val="accent3"/>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rPr b="1" i="0" lang="en-US" sz="1400" u="none" cap="none" strike="noStrike">
                <a:solidFill>
                  <a:srgbClr val="080A13"/>
                </a:solidFill>
                <a:latin typeface="Arial"/>
                <a:ea typeface="Arial"/>
                <a:cs typeface="Arial"/>
                <a:sym typeface="Arial"/>
              </a:rPr>
              <a:t>Semantic Segmentation follows three steps:</a:t>
            </a:r>
            <a:endParaRPr/>
          </a:p>
          <a:p>
            <a:pPr indent="0" lvl="0" marL="0" marR="0" rtl="0" algn="ctr">
              <a:lnSpc>
                <a:spcPct val="100000"/>
              </a:lnSpc>
              <a:spcBef>
                <a:spcPts val="0"/>
              </a:spcBef>
              <a:spcAft>
                <a:spcPts val="0"/>
              </a:spcAft>
              <a:buNone/>
            </a:pPr>
            <a:r>
              <a:t/>
            </a:r>
            <a:endParaRPr b="1" i="0" sz="1400" u="none" cap="none" strike="noStrike">
              <a:solidFill>
                <a:srgbClr val="080A13"/>
              </a:solidFill>
              <a:latin typeface="Arial"/>
              <a:ea typeface="Arial"/>
              <a:cs typeface="Arial"/>
              <a:sym typeface="Arial"/>
            </a:endParaRPr>
          </a:p>
          <a:p>
            <a:pPr indent="-88900" lvl="0" marL="0" marR="0" rtl="0" algn="l">
              <a:lnSpc>
                <a:spcPct val="100000"/>
              </a:lnSpc>
              <a:spcBef>
                <a:spcPts val="0"/>
              </a:spcBef>
              <a:spcAft>
                <a:spcPts val="0"/>
              </a:spcAft>
              <a:buClr>
                <a:srgbClr val="000000"/>
              </a:buClr>
              <a:buSzPts val="1400"/>
              <a:buFont typeface="Arial"/>
              <a:buAutoNum type="arabicPeriod"/>
            </a:pPr>
            <a:r>
              <a:rPr b="1" i="0" lang="en-US" sz="1400" u="none" cap="none" strike="noStrike">
                <a:solidFill>
                  <a:srgbClr val="080A13"/>
                </a:solidFill>
                <a:latin typeface="Arial"/>
                <a:ea typeface="Arial"/>
                <a:cs typeface="Arial"/>
                <a:sym typeface="Arial"/>
              </a:rPr>
              <a:t>Classifying</a:t>
            </a:r>
            <a:r>
              <a:rPr b="0" i="0" lang="en-US" sz="1400" u="none" cap="none" strike="noStrike">
                <a:solidFill>
                  <a:srgbClr val="080A13"/>
                </a:solidFill>
                <a:latin typeface="Arial"/>
                <a:ea typeface="Arial"/>
                <a:cs typeface="Arial"/>
                <a:sym typeface="Arial"/>
              </a:rPr>
              <a:t>: Classifying a certain object in the image.</a:t>
            </a:r>
            <a:endParaRPr/>
          </a:p>
          <a:p>
            <a:pPr indent="-88900" lvl="0" marL="0" marR="0" rtl="0" algn="l">
              <a:lnSpc>
                <a:spcPct val="100000"/>
              </a:lnSpc>
              <a:spcBef>
                <a:spcPts val="0"/>
              </a:spcBef>
              <a:spcAft>
                <a:spcPts val="0"/>
              </a:spcAft>
              <a:buClr>
                <a:srgbClr val="000000"/>
              </a:buClr>
              <a:buSzPts val="1400"/>
              <a:buFont typeface="Arial"/>
              <a:buAutoNum type="arabicPeriod"/>
            </a:pPr>
            <a:r>
              <a:rPr b="1" i="0" lang="en-US" sz="1400" u="none" cap="none" strike="noStrike">
                <a:solidFill>
                  <a:srgbClr val="080A13"/>
                </a:solidFill>
                <a:latin typeface="Arial"/>
                <a:ea typeface="Arial"/>
                <a:cs typeface="Arial"/>
                <a:sym typeface="Arial"/>
              </a:rPr>
              <a:t>Localizing</a:t>
            </a:r>
            <a:r>
              <a:rPr b="0" i="0" lang="en-US" sz="1400" u="none" cap="none" strike="noStrike">
                <a:solidFill>
                  <a:srgbClr val="080A13"/>
                </a:solidFill>
                <a:latin typeface="Arial"/>
                <a:ea typeface="Arial"/>
                <a:cs typeface="Arial"/>
                <a:sym typeface="Arial"/>
              </a:rPr>
              <a:t>: Finding the object and drawing a bounding box around it.</a:t>
            </a:r>
            <a:endParaRPr/>
          </a:p>
          <a:p>
            <a:pPr indent="-88900" lvl="0" marL="0" marR="0" rtl="0" algn="l">
              <a:lnSpc>
                <a:spcPct val="100000"/>
              </a:lnSpc>
              <a:spcBef>
                <a:spcPts val="0"/>
              </a:spcBef>
              <a:spcAft>
                <a:spcPts val="0"/>
              </a:spcAft>
              <a:buClr>
                <a:srgbClr val="000000"/>
              </a:buClr>
              <a:buSzPts val="1400"/>
              <a:buFont typeface="Arial"/>
              <a:buAutoNum type="arabicPeriod"/>
            </a:pPr>
            <a:r>
              <a:rPr b="1" i="0" lang="en-US" sz="1400" u="none" cap="none" strike="noStrike">
                <a:solidFill>
                  <a:srgbClr val="080A13"/>
                </a:solidFill>
                <a:latin typeface="Arial"/>
                <a:ea typeface="Arial"/>
                <a:cs typeface="Arial"/>
                <a:sym typeface="Arial"/>
              </a:rPr>
              <a:t>Segmentation</a:t>
            </a:r>
            <a:r>
              <a:rPr b="0" i="0" lang="en-US" sz="1400" u="none" cap="none" strike="noStrike">
                <a:solidFill>
                  <a:srgbClr val="080A13"/>
                </a:solidFill>
                <a:latin typeface="Arial"/>
                <a:ea typeface="Arial"/>
                <a:cs typeface="Arial"/>
                <a:sym typeface="Arial"/>
              </a:rPr>
              <a:t>: Grouping the pixels in a localized image by creating a segmentation mask</a:t>
            </a:r>
            <a:endParaRPr/>
          </a:p>
          <a:p>
            <a:pPr indent="0" lvl="0" marL="0" marR="0" rtl="0" algn="l">
              <a:lnSpc>
                <a:spcPct val="100000"/>
              </a:lnSpc>
              <a:spcBef>
                <a:spcPts val="0"/>
              </a:spcBef>
              <a:spcAft>
                <a:spcPts val="0"/>
              </a:spcAft>
              <a:buNone/>
            </a:pPr>
            <a:r>
              <a:t/>
            </a:r>
            <a:endParaRPr b="0" i="0" sz="1400" u="none" cap="none" strike="noStrike">
              <a:solidFill>
                <a:srgbClr val="080A13"/>
              </a:solidFill>
              <a:latin typeface="Arial"/>
              <a:ea typeface="Arial"/>
              <a:cs typeface="Arial"/>
              <a:sym typeface="Arial"/>
            </a:endParaRPr>
          </a:p>
          <a:p>
            <a:pPr indent="0" lvl="0" marL="0" marR="0" rtl="0" algn="l">
              <a:lnSpc>
                <a:spcPct val="100000"/>
              </a:lnSpc>
              <a:spcBef>
                <a:spcPts val="0"/>
              </a:spcBef>
              <a:spcAft>
                <a:spcPts val="0"/>
              </a:spcAft>
              <a:buNone/>
            </a:pPr>
            <a:r>
              <a:rPr b="1" i="1" lang="en-US" sz="1400" u="none" cap="none" strike="noStrike">
                <a:solidFill>
                  <a:srgbClr val="080A13"/>
                </a:solidFill>
                <a:latin typeface="Arial"/>
                <a:ea typeface="Arial"/>
                <a:cs typeface="Arial"/>
                <a:sym typeface="Arial"/>
              </a:rPr>
              <a:t>Semantic segmentation Training Data </a:t>
            </a:r>
            <a:r>
              <a:rPr b="0" i="0" lang="en-US" sz="1400" u="none" cap="none" strike="noStrike">
                <a:solidFill>
                  <a:srgbClr val="080A13"/>
                </a:solidFill>
                <a:latin typeface="Arial"/>
                <a:ea typeface="Arial"/>
                <a:cs typeface="Arial"/>
                <a:sym typeface="Arial"/>
              </a:rPr>
              <a:t>- </a:t>
            </a:r>
            <a:r>
              <a:rPr b="0" i="0" lang="en-US" sz="1400" u="none" cap="none" strike="noStrike">
                <a:solidFill>
                  <a:srgbClr val="040C28"/>
                </a:solidFill>
                <a:latin typeface="Arial"/>
                <a:ea typeface="Arial"/>
                <a:cs typeface="Arial"/>
                <a:sym typeface="Arial"/>
              </a:rPr>
              <a:t>Label the data considering each pixel, we need to draw to the exact shape of the object (</a:t>
            </a:r>
            <a:r>
              <a:rPr b="1" i="1" lang="en-US" sz="1400" u="none" cap="none" strike="noStrike">
                <a:solidFill>
                  <a:srgbClr val="040C28"/>
                </a:solidFill>
                <a:latin typeface="Arial"/>
                <a:ea typeface="Arial"/>
                <a:cs typeface="Arial"/>
                <a:sym typeface="Arial"/>
              </a:rPr>
              <a:t>True Mask </a:t>
            </a:r>
            <a:r>
              <a:rPr b="0" i="0" lang="en-US" sz="1400" u="none" cap="none" strike="noStrike">
                <a:solidFill>
                  <a:srgbClr val="040C28"/>
                </a:solidFill>
                <a:latin typeface="Arial"/>
                <a:ea typeface="Arial"/>
                <a:cs typeface="Arial"/>
                <a:sym typeface="Arial"/>
              </a:rPr>
              <a:t>in the above Cat image), and then we need to label it like object detection</a:t>
            </a:r>
            <a:endParaRPr b="0" i="0" sz="1400" u="none" cap="none" strike="noStrike">
              <a:solidFill>
                <a:srgbClr val="080A13"/>
              </a:solidFill>
              <a:latin typeface="Arial"/>
              <a:ea typeface="Arial"/>
              <a:cs typeface="Arial"/>
              <a:sym typeface="Arial"/>
            </a:endParaRPr>
          </a:p>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8" name="Shape 118"/>
        <p:cNvGrpSpPr/>
        <p:nvPr/>
      </p:nvGrpSpPr>
      <p:grpSpPr>
        <a:xfrm>
          <a:off x="0" y="0"/>
          <a:ext cx="0" cy="0"/>
          <a:chOff x="0" y="0"/>
          <a:chExt cx="0" cy="0"/>
        </a:xfrm>
      </p:grpSpPr>
      <p:pic>
        <p:nvPicPr>
          <p:cNvPr id="119" name="Google Shape;119;p3"/>
          <p:cNvPicPr preferRelativeResize="0"/>
          <p:nvPr/>
        </p:nvPicPr>
        <p:blipFill rotWithShape="1">
          <a:blip r:embed="rId3">
            <a:alphaModFix/>
          </a:blip>
          <a:srcRect b="0" l="3840" r="7869" t="3637"/>
          <a:stretch/>
        </p:blipFill>
        <p:spPr>
          <a:xfrm>
            <a:off x="2388198" y="2156985"/>
            <a:ext cx="9273092" cy="3683673"/>
          </a:xfrm>
          <a:prstGeom prst="rect">
            <a:avLst/>
          </a:prstGeom>
          <a:noFill/>
          <a:ln>
            <a:noFill/>
          </a:ln>
        </p:spPr>
      </p:pic>
      <p:pic>
        <p:nvPicPr>
          <p:cNvPr descr="A black-and-white photo of Lacks smiling" id="120" name="Google Shape;120;p3"/>
          <p:cNvPicPr preferRelativeResize="0"/>
          <p:nvPr/>
        </p:nvPicPr>
        <p:blipFill rotWithShape="1">
          <a:blip r:embed="rId4">
            <a:alphaModFix/>
          </a:blip>
          <a:srcRect b="17884" l="0" r="78" t="0"/>
          <a:stretch/>
        </p:blipFill>
        <p:spPr>
          <a:xfrm>
            <a:off x="147071" y="904294"/>
            <a:ext cx="3172460" cy="3775187"/>
          </a:xfrm>
          <a:prstGeom prst="ellipse">
            <a:avLst/>
          </a:prstGeom>
          <a:noFill/>
          <a:ln>
            <a:noFill/>
          </a:ln>
        </p:spPr>
      </p:pic>
      <p:sp>
        <p:nvSpPr>
          <p:cNvPr id="121" name="Google Shape;121;p3"/>
          <p:cNvSpPr/>
          <p:nvPr/>
        </p:nvSpPr>
        <p:spPr>
          <a:xfrm>
            <a:off x="147071" y="4830417"/>
            <a:ext cx="3015677" cy="740997"/>
          </a:xfrm>
          <a:prstGeom prst="roundRect">
            <a:avLst>
              <a:gd fmla="val 50000" name="adj"/>
            </a:avLst>
          </a:prstGeom>
          <a:solidFill>
            <a:schemeClr val="accent3"/>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rPr b="1" i="0" lang="en-US" sz="1800" u="none" cap="none" strike="noStrike">
                <a:solidFill>
                  <a:schemeClr val="lt1"/>
                </a:solidFill>
                <a:latin typeface="Arial"/>
                <a:ea typeface="Arial"/>
                <a:cs typeface="Arial"/>
                <a:sym typeface="Arial"/>
              </a:rPr>
              <a:t>HENRIETTA LACKS</a:t>
            </a:r>
            <a:endParaRPr b="0" i="0" sz="1600" u="none" cap="none" strike="noStrike">
              <a:solidFill>
                <a:schemeClr val="lt1"/>
              </a:solidFill>
              <a:latin typeface="Arial"/>
              <a:ea typeface="Arial"/>
              <a:cs typeface="Arial"/>
              <a:sym typeface="Arial"/>
            </a:endParaRPr>
          </a:p>
        </p:txBody>
      </p:sp>
      <p:sp>
        <p:nvSpPr>
          <p:cNvPr id="122" name="Google Shape;122;p3"/>
          <p:cNvSpPr txBox="1"/>
          <p:nvPr/>
        </p:nvSpPr>
        <p:spPr>
          <a:xfrm>
            <a:off x="4860165" y="1564202"/>
            <a:ext cx="5260490" cy="369332"/>
          </a:xfrm>
          <a:prstGeom prst="rect">
            <a:avLst/>
          </a:prstGeom>
          <a:solidFill>
            <a:schemeClr val="accent3"/>
          </a:solid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1800"/>
              <a:buFont typeface="Arial"/>
              <a:buNone/>
            </a:pPr>
            <a:r>
              <a:rPr b="1" i="0" lang="en-US" sz="1800" u="none" cap="none" strike="noStrike">
                <a:solidFill>
                  <a:schemeClr val="lt1"/>
                </a:solidFill>
                <a:latin typeface="Arial"/>
                <a:ea typeface="Arial"/>
                <a:cs typeface="Arial"/>
                <a:sym typeface="Arial"/>
              </a:rPr>
              <a:t>Image Segmentation Task of Cells</a:t>
            </a:r>
            <a:endParaRPr b="0" i="0" sz="1400" u="none" cap="none" strike="noStrike">
              <a:solidFill>
                <a:srgbClr val="000000"/>
              </a:solidFill>
              <a:latin typeface="Arial"/>
              <a:ea typeface="Arial"/>
              <a:cs typeface="Arial"/>
              <a:sym typeface="Arial"/>
            </a:endParaRPr>
          </a:p>
        </p:txBody>
      </p:sp>
      <p:sp>
        <p:nvSpPr>
          <p:cNvPr id="123" name="Google Shape;123;p3"/>
          <p:cNvSpPr txBox="1"/>
          <p:nvPr/>
        </p:nvSpPr>
        <p:spPr>
          <a:xfrm>
            <a:off x="228600" y="190500"/>
            <a:ext cx="11734800" cy="775597"/>
          </a:xfrm>
          <a:prstGeom prst="rect">
            <a:avLst/>
          </a:prstGeom>
          <a:noFill/>
          <a:ln>
            <a:noFill/>
          </a:ln>
        </p:spPr>
        <p:txBody>
          <a:bodyPr anchorCtr="0" anchor="t" bIns="0" lIns="0" spcFirstLastPara="1" rIns="0" wrap="square" tIns="0">
            <a:spAutoFit/>
          </a:bodyPr>
          <a:lstStyle/>
          <a:p>
            <a:pPr indent="0" lvl="0" marL="0" marR="0" rtl="0" algn="ctr">
              <a:lnSpc>
                <a:spcPct val="90000"/>
              </a:lnSpc>
              <a:spcBef>
                <a:spcPts val="0"/>
              </a:spcBef>
              <a:spcAft>
                <a:spcPts val="0"/>
              </a:spcAft>
              <a:buClr>
                <a:srgbClr val="3F3F3F"/>
              </a:buClr>
              <a:buSzPts val="2800"/>
              <a:buFont typeface="Century Gothic"/>
              <a:buNone/>
            </a:pPr>
            <a:r>
              <a:rPr b="1" i="0" lang="en-US" sz="2800" u="none" cap="none" strike="noStrike">
                <a:solidFill>
                  <a:srgbClr val="3F3F3F"/>
                </a:solidFill>
                <a:latin typeface="Century Gothic"/>
                <a:ea typeface="Century Gothic"/>
                <a:cs typeface="Century Gothic"/>
                <a:sym typeface="Century Gothic"/>
              </a:rPr>
              <a:t>History of Image Segmentation</a:t>
            </a:r>
            <a:br>
              <a:rPr b="0" i="0" lang="en-US" sz="2800" u="none" cap="none" strike="noStrike">
                <a:solidFill>
                  <a:srgbClr val="3F3F3F"/>
                </a:solidFill>
                <a:latin typeface="Century Gothic"/>
                <a:ea typeface="Century Gothic"/>
                <a:cs typeface="Century Gothic"/>
                <a:sym typeface="Century Gothic"/>
              </a:rPr>
            </a:br>
            <a:endParaRPr b="0" i="0" sz="2800" u="none" cap="none" strike="noStrike">
              <a:solidFill>
                <a:srgbClr val="3F3F3F"/>
              </a:solidFill>
              <a:latin typeface="Century Gothic"/>
              <a:ea typeface="Century Gothic"/>
              <a:cs typeface="Century Gothic"/>
              <a:sym typeface="Century Gothic"/>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27" name="Shape 127"/>
        <p:cNvGrpSpPr/>
        <p:nvPr/>
      </p:nvGrpSpPr>
      <p:grpSpPr>
        <a:xfrm>
          <a:off x="0" y="0"/>
          <a:ext cx="0" cy="0"/>
          <a:chOff x="0" y="0"/>
          <a:chExt cx="0" cy="0"/>
        </a:xfrm>
      </p:grpSpPr>
      <p:sp>
        <p:nvSpPr>
          <p:cNvPr id="128" name="Google Shape;128;p4"/>
          <p:cNvSpPr/>
          <p:nvPr/>
        </p:nvSpPr>
        <p:spPr>
          <a:xfrm>
            <a:off x="0" y="0"/>
            <a:ext cx="12192000" cy="685800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attrocento Sans"/>
              <a:ea typeface="Quattrocento Sans"/>
              <a:cs typeface="Quattrocento Sans"/>
              <a:sym typeface="Quattrocento Sans"/>
            </a:endParaRPr>
          </a:p>
        </p:txBody>
      </p:sp>
      <p:sp>
        <p:nvSpPr>
          <p:cNvPr id="129" name="Google Shape;129;p4"/>
          <p:cNvSpPr txBox="1"/>
          <p:nvPr/>
        </p:nvSpPr>
        <p:spPr>
          <a:xfrm>
            <a:off x="630935" y="537920"/>
            <a:ext cx="5939197" cy="1719072"/>
          </a:xfrm>
          <a:prstGeom prst="rect">
            <a:avLst/>
          </a:prstGeom>
          <a:noFill/>
          <a:ln>
            <a:noFill/>
          </a:ln>
        </p:spPr>
        <p:txBody>
          <a:bodyPr anchorCtr="0" anchor="b" bIns="45700" lIns="91425" spcFirstLastPara="1" rIns="91425" wrap="square" tIns="45700">
            <a:normAutofit/>
          </a:bodyPr>
          <a:lstStyle/>
          <a:p>
            <a:pPr indent="0" lvl="0" marL="0" marR="0" rtl="0" algn="l">
              <a:lnSpc>
                <a:spcPct val="90000"/>
              </a:lnSpc>
              <a:spcBef>
                <a:spcPts val="0"/>
              </a:spcBef>
              <a:spcAft>
                <a:spcPts val="0"/>
              </a:spcAft>
              <a:buClr>
                <a:schemeClr val="dk1"/>
              </a:buClr>
              <a:buSzPts val="3800"/>
              <a:buFont typeface="Century Gothic"/>
              <a:buNone/>
            </a:pPr>
            <a:r>
              <a:rPr b="1" i="0" lang="en-US" sz="3800" u="none" cap="none" strike="noStrike">
                <a:solidFill>
                  <a:schemeClr val="dk1"/>
                </a:solidFill>
                <a:latin typeface="Century Gothic"/>
                <a:ea typeface="Century Gothic"/>
                <a:cs typeface="Century Gothic"/>
                <a:sym typeface="Century Gothic"/>
              </a:rPr>
              <a:t>UNet - Key Concepts</a:t>
            </a:r>
            <a:br>
              <a:rPr b="0" i="0" lang="en-US" sz="3800" u="none" cap="none" strike="noStrike">
                <a:solidFill>
                  <a:schemeClr val="dk1"/>
                </a:solidFill>
                <a:latin typeface="Century Gothic"/>
                <a:ea typeface="Century Gothic"/>
                <a:cs typeface="Century Gothic"/>
                <a:sym typeface="Century Gothic"/>
              </a:rPr>
            </a:br>
            <a:endParaRPr b="0" i="0" sz="3800" u="none" cap="none" strike="noStrike">
              <a:solidFill>
                <a:schemeClr val="dk1"/>
              </a:solidFill>
              <a:latin typeface="Century Gothic"/>
              <a:ea typeface="Century Gothic"/>
              <a:cs typeface="Century Gothic"/>
              <a:sym typeface="Century Gothic"/>
            </a:endParaRPr>
          </a:p>
        </p:txBody>
      </p:sp>
      <p:sp>
        <p:nvSpPr>
          <p:cNvPr id="130" name="Google Shape;130;p4"/>
          <p:cNvSpPr/>
          <p:nvPr/>
        </p:nvSpPr>
        <p:spPr>
          <a:xfrm>
            <a:off x="643278" y="2573756"/>
            <a:ext cx="3255095" cy="18288"/>
          </a:xfrm>
          <a:custGeom>
            <a:rect b="b" l="l" r="r" t="t"/>
            <a:pathLst>
              <a:path extrusionOk="0" fill="none" h="18288" w="3255095">
                <a:moveTo>
                  <a:pt x="0" y="0"/>
                </a:moveTo>
                <a:cubicBezTo>
                  <a:pt x="240201" y="-22123"/>
                  <a:pt x="462021" y="-19623"/>
                  <a:pt x="618468" y="0"/>
                </a:cubicBezTo>
                <a:cubicBezTo>
                  <a:pt x="774915" y="19623"/>
                  <a:pt x="974734" y="2035"/>
                  <a:pt x="1269487" y="0"/>
                </a:cubicBezTo>
                <a:cubicBezTo>
                  <a:pt x="1564240" y="-2035"/>
                  <a:pt x="1733579" y="10639"/>
                  <a:pt x="1953057" y="0"/>
                </a:cubicBezTo>
                <a:cubicBezTo>
                  <a:pt x="2172535" y="-10639"/>
                  <a:pt x="2453962" y="14018"/>
                  <a:pt x="2636627" y="0"/>
                </a:cubicBezTo>
                <a:cubicBezTo>
                  <a:pt x="2819292" y="-14018"/>
                  <a:pt x="3121375" y="5399"/>
                  <a:pt x="3255095" y="0"/>
                </a:cubicBezTo>
                <a:cubicBezTo>
                  <a:pt x="3254386" y="8157"/>
                  <a:pt x="3254682" y="12125"/>
                  <a:pt x="3255095" y="18288"/>
                </a:cubicBezTo>
                <a:cubicBezTo>
                  <a:pt x="3088545" y="23203"/>
                  <a:pt x="2687475" y="7419"/>
                  <a:pt x="2538974" y="18288"/>
                </a:cubicBezTo>
                <a:cubicBezTo>
                  <a:pt x="2390473" y="29157"/>
                  <a:pt x="2137381" y="-8959"/>
                  <a:pt x="1822853" y="18288"/>
                </a:cubicBezTo>
                <a:cubicBezTo>
                  <a:pt x="1508325" y="45535"/>
                  <a:pt x="1466437" y="20385"/>
                  <a:pt x="1171834" y="18288"/>
                </a:cubicBezTo>
                <a:cubicBezTo>
                  <a:pt x="877231" y="16191"/>
                  <a:pt x="561097" y="37643"/>
                  <a:pt x="0" y="18288"/>
                </a:cubicBezTo>
                <a:cubicBezTo>
                  <a:pt x="-46" y="12483"/>
                  <a:pt x="-203" y="6491"/>
                  <a:pt x="0" y="0"/>
                </a:cubicBezTo>
                <a:close/>
              </a:path>
              <a:path extrusionOk="0" h="18288" w="3255095">
                <a:moveTo>
                  <a:pt x="0" y="0"/>
                </a:moveTo>
                <a:cubicBezTo>
                  <a:pt x="291965" y="19429"/>
                  <a:pt x="363155" y="8568"/>
                  <a:pt x="618468" y="0"/>
                </a:cubicBezTo>
                <a:cubicBezTo>
                  <a:pt x="873781" y="-8568"/>
                  <a:pt x="904459" y="-19505"/>
                  <a:pt x="1171834" y="0"/>
                </a:cubicBezTo>
                <a:cubicBezTo>
                  <a:pt x="1439209" y="19505"/>
                  <a:pt x="1744369" y="9790"/>
                  <a:pt x="1887955" y="0"/>
                </a:cubicBezTo>
                <a:cubicBezTo>
                  <a:pt x="2031541" y="-9790"/>
                  <a:pt x="2346378" y="21240"/>
                  <a:pt x="2506423" y="0"/>
                </a:cubicBezTo>
                <a:cubicBezTo>
                  <a:pt x="2666468" y="-21240"/>
                  <a:pt x="2990257" y="30414"/>
                  <a:pt x="3255095" y="0"/>
                </a:cubicBezTo>
                <a:cubicBezTo>
                  <a:pt x="3254831" y="4493"/>
                  <a:pt x="3255479" y="9472"/>
                  <a:pt x="3255095" y="18288"/>
                </a:cubicBezTo>
                <a:cubicBezTo>
                  <a:pt x="3120743" y="16690"/>
                  <a:pt x="2759628" y="42462"/>
                  <a:pt x="2604076" y="18288"/>
                </a:cubicBezTo>
                <a:cubicBezTo>
                  <a:pt x="2448524" y="-5886"/>
                  <a:pt x="2184336" y="19599"/>
                  <a:pt x="1887955" y="18288"/>
                </a:cubicBezTo>
                <a:cubicBezTo>
                  <a:pt x="1591574" y="16977"/>
                  <a:pt x="1548845" y="6870"/>
                  <a:pt x="1334589" y="18288"/>
                </a:cubicBezTo>
                <a:cubicBezTo>
                  <a:pt x="1120333" y="29706"/>
                  <a:pt x="996014" y="9662"/>
                  <a:pt x="683570" y="18288"/>
                </a:cubicBezTo>
                <a:cubicBezTo>
                  <a:pt x="371126" y="26914"/>
                  <a:pt x="198687" y="16167"/>
                  <a:pt x="0" y="18288"/>
                </a:cubicBezTo>
                <a:cubicBezTo>
                  <a:pt x="843" y="9577"/>
                  <a:pt x="371" y="6900"/>
                  <a:pt x="0" y="0"/>
                </a:cubicBezTo>
                <a:close/>
              </a:path>
            </a:pathLst>
          </a:custGeom>
          <a:solidFill>
            <a:schemeClr val="accent2"/>
          </a:solidFill>
          <a:ln cap="rnd" cmpd="sng" w="38100">
            <a:solidFill>
              <a:schemeClr val="accent2"/>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attrocento Sans"/>
              <a:ea typeface="Quattrocento Sans"/>
              <a:cs typeface="Quattrocento Sans"/>
              <a:sym typeface="Quattrocento Sans"/>
            </a:endParaRPr>
          </a:p>
        </p:txBody>
      </p:sp>
      <p:sp>
        <p:nvSpPr>
          <p:cNvPr id="131" name="Google Shape;131;p4"/>
          <p:cNvSpPr txBox="1"/>
          <p:nvPr/>
        </p:nvSpPr>
        <p:spPr>
          <a:xfrm>
            <a:off x="410798" y="2807208"/>
            <a:ext cx="4338997" cy="3572674"/>
          </a:xfrm>
          <a:prstGeom prst="rect">
            <a:avLst/>
          </a:prstGeom>
          <a:noFill/>
          <a:ln>
            <a:noFill/>
          </a:ln>
        </p:spPr>
        <p:txBody>
          <a:bodyPr anchorCtr="0" anchor="t" bIns="45700" lIns="91425" spcFirstLastPara="1" rIns="91425" wrap="square" tIns="45700">
            <a:noAutofit/>
          </a:bodyPr>
          <a:lstStyle/>
          <a:p>
            <a:pPr indent="-228600" lvl="0" marL="285750" marR="0" rtl="0" algn="l">
              <a:lnSpc>
                <a:spcPct val="90000"/>
              </a:lnSpc>
              <a:spcBef>
                <a:spcPts val="0"/>
              </a:spcBef>
              <a:spcAft>
                <a:spcPts val="0"/>
              </a:spcAft>
              <a:buClr>
                <a:schemeClr val="dk1"/>
              </a:buClr>
              <a:buSzPts val="1400"/>
              <a:buFont typeface="Arial"/>
              <a:buChar char="•"/>
            </a:pPr>
            <a:r>
              <a:rPr b="0" i="0" lang="en-US" sz="1400" u="none" cap="none" strike="noStrike">
                <a:solidFill>
                  <a:schemeClr val="dk1"/>
                </a:solidFill>
                <a:latin typeface="Arial"/>
                <a:ea typeface="Arial"/>
                <a:cs typeface="Arial"/>
                <a:sym typeface="Arial"/>
              </a:rPr>
              <a:t>Contracting path for feature identification &amp; expanding path for localization</a:t>
            </a:r>
            <a:endParaRPr b="0" i="0" sz="1400" u="none" cap="none" strike="noStrike">
              <a:solidFill>
                <a:srgbClr val="000000"/>
              </a:solidFill>
              <a:latin typeface="Arial"/>
              <a:ea typeface="Arial"/>
              <a:cs typeface="Arial"/>
              <a:sym typeface="Arial"/>
            </a:endParaRPr>
          </a:p>
          <a:p>
            <a:pPr indent="-139700" lvl="0" marL="285750" marR="0" rtl="0" algn="l">
              <a:lnSpc>
                <a:spcPct val="90000"/>
              </a:lnSpc>
              <a:spcBef>
                <a:spcPts val="600"/>
              </a:spcBef>
              <a:spcAft>
                <a:spcPts val="0"/>
              </a:spcAft>
              <a:buClr>
                <a:schemeClr val="dk1"/>
              </a:buClr>
              <a:buSzPts val="1400"/>
              <a:buFont typeface="Arial"/>
              <a:buNone/>
            </a:pPr>
            <a:r>
              <a:t/>
            </a:r>
            <a:endParaRPr b="0" i="0" sz="1400" u="none" cap="none" strike="noStrike">
              <a:solidFill>
                <a:schemeClr val="dk1"/>
              </a:solidFill>
              <a:latin typeface="Arial"/>
              <a:ea typeface="Arial"/>
              <a:cs typeface="Arial"/>
              <a:sym typeface="Arial"/>
            </a:endParaRPr>
          </a:p>
          <a:p>
            <a:pPr indent="-228600" lvl="0" marL="285750" marR="0" rtl="0" algn="l">
              <a:lnSpc>
                <a:spcPct val="90000"/>
              </a:lnSpc>
              <a:spcBef>
                <a:spcPts val="600"/>
              </a:spcBef>
              <a:spcAft>
                <a:spcPts val="0"/>
              </a:spcAft>
              <a:buClr>
                <a:schemeClr val="dk1"/>
              </a:buClr>
              <a:buSzPts val="1400"/>
              <a:buFont typeface="Arial"/>
              <a:buChar char="•"/>
            </a:pPr>
            <a:r>
              <a:rPr b="0" i="0" lang="en-US" sz="1400" u="none" cap="none" strike="noStrike">
                <a:solidFill>
                  <a:schemeClr val="dk1"/>
                </a:solidFill>
                <a:latin typeface="Arial"/>
                <a:ea typeface="Arial"/>
                <a:cs typeface="Arial"/>
                <a:sym typeface="Arial"/>
              </a:rPr>
              <a:t>This results in a symmetrical structure hence the name U-Net </a:t>
            </a:r>
            <a:endParaRPr b="0" i="0" sz="1400" u="none" cap="none" strike="noStrike">
              <a:solidFill>
                <a:srgbClr val="000000"/>
              </a:solidFill>
              <a:latin typeface="Arial"/>
              <a:ea typeface="Arial"/>
              <a:cs typeface="Arial"/>
              <a:sym typeface="Arial"/>
            </a:endParaRPr>
          </a:p>
          <a:p>
            <a:pPr indent="-139700" lvl="0" marL="285750" marR="0" rtl="0" algn="l">
              <a:lnSpc>
                <a:spcPct val="90000"/>
              </a:lnSpc>
              <a:spcBef>
                <a:spcPts val="600"/>
              </a:spcBef>
              <a:spcAft>
                <a:spcPts val="0"/>
              </a:spcAft>
              <a:buClr>
                <a:schemeClr val="dk1"/>
              </a:buClr>
              <a:buSzPts val="1400"/>
              <a:buFont typeface="Arial"/>
              <a:buNone/>
            </a:pPr>
            <a:r>
              <a:t/>
            </a:r>
            <a:endParaRPr b="0" i="0" sz="1400" u="none" cap="none" strike="noStrike">
              <a:solidFill>
                <a:schemeClr val="dk1"/>
              </a:solidFill>
              <a:latin typeface="Arial"/>
              <a:ea typeface="Arial"/>
              <a:cs typeface="Arial"/>
              <a:sym typeface="Arial"/>
            </a:endParaRPr>
          </a:p>
          <a:p>
            <a:pPr indent="-228600" lvl="0" marL="285750" marR="0" rtl="0" algn="l">
              <a:lnSpc>
                <a:spcPct val="90000"/>
              </a:lnSpc>
              <a:spcBef>
                <a:spcPts val="600"/>
              </a:spcBef>
              <a:spcAft>
                <a:spcPts val="0"/>
              </a:spcAft>
              <a:buClr>
                <a:schemeClr val="dk1"/>
              </a:buClr>
              <a:buSzPts val="1400"/>
              <a:buFont typeface="Arial"/>
              <a:buChar char="•"/>
            </a:pPr>
            <a:r>
              <a:rPr b="0" i="0" lang="en-US" sz="1400" u="none" cap="none" strike="noStrike">
                <a:solidFill>
                  <a:schemeClr val="dk1"/>
                </a:solidFill>
                <a:latin typeface="Arial"/>
                <a:ea typeface="Arial"/>
                <a:cs typeface="Arial"/>
                <a:sym typeface="Arial"/>
              </a:rPr>
              <a:t>Data Augmentation using elastic deformations</a:t>
            </a:r>
            <a:endParaRPr b="0" i="0" sz="1400" u="none" cap="none" strike="noStrike">
              <a:solidFill>
                <a:srgbClr val="000000"/>
              </a:solidFill>
              <a:latin typeface="Arial"/>
              <a:ea typeface="Arial"/>
              <a:cs typeface="Arial"/>
              <a:sym typeface="Arial"/>
            </a:endParaRPr>
          </a:p>
          <a:p>
            <a:pPr indent="-139700" lvl="0" marL="285750" marR="0" rtl="0" algn="l">
              <a:lnSpc>
                <a:spcPct val="90000"/>
              </a:lnSpc>
              <a:spcBef>
                <a:spcPts val="600"/>
              </a:spcBef>
              <a:spcAft>
                <a:spcPts val="0"/>
              </a:spcAft>
              <a:buClr>
                <a:schemeClr val="dk1"/>
              </a:buClr>
              <a:buSzPts val="1400"/>
              <a:buFont typeface="Arial"/>
              <a:buNone/>
            </a:pPr>
            <a:r>
              <a:t/>
            </a:r>
            <a:endParaRPr b="0" i="0" sz="1400" u="none" cap="none" strike="noStrike">
              <a:solidFill>
                <a:schemeClr val="dk1"/>
              </a:solidFill>
              <a:latin typeface="Arial"/>
              <a:ea typeface="Arial"/>
              <a:cs typeface="Arial"/>
              <a:sym typeface="Arial"/>
            </a:endParaRPr>
          </a:p>
          <a:p>
            <a:pPr indent="-228600" lvl="0" marL="285750" marR="0" rtl="0" algn="l">
              <a:lnSpc>
                <a:spcPct val="90000"/>
              </a:lnSpc>
              <a:spcBef>
                <a:spcPts val="600"/>
              </a:spcBef>
              <a:spcAft>
                <a:spcPts val="0"/>
              </a:spcAft>
              <a:buClr>
                <a:schemeClr val="dk1"/>
              </a:buClr>
              <a:buSzPts val="1400"/>
              <a:buFont typeface="Arial"/>
              <a:buChar char="•"/>
            </a:pPr>
            <a:r>
              <a:rPr b="0" i="0" lang="en-US" sz="1400" u="none" cap="none" strike="noStrike">
                <a:solidFill>
                  <a:schemeClr val="dk1"/>
                </a:solidFill>
                <a:latin typeface="Arial"/>
                <a:ea typeface="Arial"/>
                <a:cs typeface="Arial"/>
                <a:sym typeface="Arial"/>
              </a:rPr>
              <a:t>Fully Convolutional Network idea (from Jonathan Long et al)</a:t>
            </a:r>
            <a:endParaRPr b="0" i="0" sz="1400" u="none" cap="none" strike="noStrike">
              <a:solidFill>
                <a:srgbClr val="000000"/>
              </a:solidFill>
              <a:latin typeface="Arial"/>
              <a:ea typeface="Arial"/>
              <a:cs typeface="Arial"/>
              <a:sym typeface="Arial"/>
            </a:endParaRPr>
          </a:p>
          <a:p>
            <a:pPr indent="-139700" lvl="0" marL="285750" marR="0" rtl="0" algn="l">
              <a:lnSpc>
                <a:spcPct val="90000"/>
              </a:lnSpc>
              <a:spcBef>
                <a:spcPts val="600"/>
              </a:spcBef>
              <a:spcAft>
                <a:spcPts val="0"/>
              </a:spcAft>
              <a:buClr>
                <a:schemeClr val="dk1"/>
              </a:buClr>
              <a:buSzPts val="1400"/>
              <a:buFont typeface="Arial"/>
              <a:buNone/>
            </a:pPr>
            <a:r>
              <a:t/>
            </a:r>
            <a:endParaRPr b="0" i="0" sz="1400" u="none" cap="none" strike="noStrike">
              <a:solidFill>
                <a:schemeClr val="dk1"/>
              </a:solidFill>
              <a:latin typeface="Arial"/>
              <a:ea typeface="Arial"/>
              <a:cs typeface="Arial"/>
              <a:sym typeface="Arial"/>
            </a:endParaRPr>
          </a:p>
          <a:p>
            <a:pPr indent="-228600" lvl="0" marL="285750" marR="0" rtl="0" algn="l">
              <a:lnSpc>
                <a:spcPct val="90000"/>
              </a:lnSpc>
              <a:spcBef>
                <a:spcPts val="600"/>
              </a:spcBef>
              <a:spcAft>
                <a:spcPts val="0"/>
              </a:spcAft>
              <a:buClr>
                <a:schemeClr val="dk1"/>
              </a:buClr>
              <a:buSzPts val="1400"/>
              <a:buFont typeface="Arial"/>
              <a:buChar char="•"/>
            </a:pPr>
            <a:r>
              <a:rPr b="0" i="0" lang="en-US" sz="1400" u="none" cap="none" strike="noStrike">
                <a:solidFill>
                  <a:schemeClr val="dk1"/>
                </a:solidFill>
                <a:latin typeface="Arial"/>
                <a:ea typeface="Arial"/>
                <a:cs typeface="Arial"/>
                <a:sym typeface="Arial"/>
              </a:rPr>
              <a:t>Transposed Convolutional Layer (for up-sampling)</a:t>
            </a:r>
            <a:br>
              <a:rPr b="0" i="0" lang="en-US" sz="1400" u="none" cap="none" strike="noStrike">
                <a:solidFill>
                  <a:schemeClr val="dk1"/>
                </a:solidFill>
                <a:latin typeface="Arial"/>
                <a:ea typeface="Arial"/>
                <a:cs typeface="Arial"/>
                <a:sym typeface="Arial"/>
              </a:rPr>
            </a:br>
            <a:endParaRPr b="0" i="0" sz="1400" u="none" cap="none" strike="noStrike">
              <a:solidFill>
                <a:schemeClr val="dk1"/>
              </a:solidFill>
              <a:latin typeface="Arial"/>
              <a:ea typeface="Arial"/>
              <a:cs typeface="Arial"/>
              <a:sym typeface="Arial"/>
            </a:endParaRPr>
          </a:p>
          <a:p>
            <a:pPr indent="-228600" lvl="0" marL="285750" marR="0" rtl="0" algn="l">
              <a:lnSpc>
                <a:spcPct val="90000"/>
              </a:lnSpc>
              <a:spcBef>
                <a:spcPts val="600"/>
              </a:spcBef>
              <a:spcAft>
                <a:spcPts val="0"/>
              </a:spcAft>
              <a:buClr>
                <a:schemeClr val="dk1"/>
              </a:buClr>
              <a:buSzPts val="1400"/>
              <a:buFont typeface="Arial"/>
              <a:buChar char="•"/>
            </a:pPr>
            <a:r>
              <a:rPr b="0" i="0" lang="en-US" sz="1400" u="none" cap="none" strike="noStrike">
                <a:solidFill>
                  <a:schemeClr val="dk1"/>
                </a:solidFill>
                <a:latin typeface="Arial"/>
                <a:ea typeface="Arial"/>
                <a:cs typeface="Arial"/>
                <a:sym typeface="Arial"/>
              </a:rPr>
              <a:t>Concatenation</a:t>
            </a:r>
            <a:endParaRPr b="0" i="0" sz="1400" u="none" cap="none" strike="noStrike">
              <a:solidFill>
                <a:srgbClr val="000000"/>
              </a:solidFill>
              <a:latin typeface="Arial"/>
              <a:ea typeface="Arial"/>
              <a:cs typeface="Arial"/>
              <a:sym typeface="Arial"/>
            </a:endParaRPr>
          </a:p>
          <a:p>
            <a:pPr indent="-139700" lvl="0" marL="285750" marR="0" rtl="0" algn="l">
              <a:lnSpc>
                <a:spcPct val="90000"/>
              </a:lnSpc>
              <a:spcBef>
                <a:spcPts val="600"/>
              </a:spcBef>
              <a:spcAft>
                <a:spcPts val="0"/>
              </a:spcAft>
              <a:buClr>
                <a:schemeClr val="dk1"/>
              </a:buClr>
              <a:buSzPts val="1400"/>
              <a:buFont typeface="Arial"/>
              <a:buNone/>
            </a:pPr>
            <a:r>
              <a:t/>
            </a:r>
            <a:endParaRPr b="0" i="0" sz="1400" u="none" cap="none" strike="noStrike">
              <a:solidFill>
                <a:schemeClr val="dk1"/>
              </a:solidFill>
              <a:latin typeface="Arial"/>
              <a:ea typeface="Arial"/>
              <a:cs typeface="Arial"/>
              <a:sym typeface="Arial"/>
            </a:endParaRPr>
          </a:p>
        </p:txBody>
      </p:sp>
      <p:pic>
        <p:nvPicPr>
          <p:cNvPr id="132" name="Google Shape;132;p4"/>
          <p:cNvPicPr preferRelativeResize="0"/>
          <p:nvPr/>
        </p:nvPicPr>
        <p:blipFill rotWithShape="1">
          <a:blip r:embed="rId3">
            <a:alphaModFix/>
          </a:blip>
          <a:srcRect b="0" l="0" r="0" t="0"/>
          <a:stretch/>
        </p:blipFill>
        <p:spPr>
          <a:xfrm>
            <a:off x="4654296" y="1642662"/>
            <a:ext cx="6903720" cy="3572675"/>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6" name="Shape 136"/>
        <p:cNvGrpSpPr/>
        <p:nvPr/>
      </p:nvGrpSpPr>
      <p:grpSpPr>
        <a:xfrm>
          <a:off x="0" y="0"/>
          <a:ext cx="0" cy="0"/>
          <a:chOff x="0" y="0"/>
          <a:chExt cx="0" cy="0"/>
        </a:xfrm>
      </p:grpSpPr>
      <p:sp>
        <p:nvSpPr>
          <p:cNvPr id="137" name="Google Shape;137;p32"/>
          <p:cNvSpPr txBox="1"/>
          <p:nvPr/>
        </p:nvSpPr>
        <p:spPr>
          <a:xfrm>
            <a:off x="228600" y="190500"/>
            <a:ext cx="11734800" cy="775597"/>
          </a:xfrm>
          <a:prstGeom prst="rect">
            <a:avLst/>
          </a:prstGeom>
          <a:noFill/>
          <a:ln>
            <a:noFill/>
          </a:ln>
        </p:spPr>
        <p:txBody>
          <a:bodyPr anchorCtr="0" anchor="t" bIns="0" lIns="0" spcFirstLastPara="1" rIns="0" wrap="square" tIns="0">
            <a:spAutoFit/>
          </a:bodyPr>
          <a:lstStyle/>
          <a:p>
            <a:pPr indent="0" lvl="0" marL="0" marR="0" rtl="0" algn="ctr">
              <a:lnSpc>
                <a:spcPct val="90000"/>
              </a:lnSpc>
              <a:spcBef>
                <a:spcPts val="0"/>
              </a:spcBef>
              <a:spcAft>
                <a:spcPts val="0"/>
              </a:spcAft>
              <a:buClr>
                <a:srgbClr val="3F3F3F"/>
              </a:buClr>
              <a:buSzPts val="2800"/>
              <a:buFont typeface="Century Gothic"/>
              <a:buNone/>
            </a:pPr>
            <a:r>
              <a:rPr b="1" i="0" lang="en-US" sz="2800" u="none" cap="none" strike="noStrike">
                <a:solidFill>
                  <a:srgbClr val="3F3F3F"/>
                </a:solidFill>
                <a:latin typeface="Century Gothic"/>
                <a:ea typeface="Century Gothic"/>
                <a:cs typeface="Century Gothic"/>
                <a:sym typeface="Century Gothic"/>
              </a:rPr>
              <a:t>Preface</a:t>
            </a:r>
            <a:br>
              <a:rPr b="0" i="0" lang="en-US" sz="2800" u="none" cap="none" strike="noStrike">
                <a:solidFill>
                  <a:srgbClr val="3F3F3F"/>
                </a:solidFill>
                <a:latin typeface="Century Gothic"/>
                <a:ea typeface="Century Gothic"/>
                <a:cs typeface="Century Gothic"/>
                <a:sym typeface="Century Gothic"/>
              </a:rPr>
            </a:br>
            <a:endParaRPr b="0" i="0" sz="2800" u="none" cap="none" strike="noStrike">
              <a:solidFill>
                <a:srgbClr val="3F3F3F"/>
              </a:solidFill>
              <a:latin typeface="Century Gothic"/>
              <a:ea typeface="Century Gothic"/>
              <a:cs typeface="Century Gothic"/>
              <a:sym typeface="Century Gothic"/>
            </a:endParaRPr>
          </a:p>
        </p:txBody>
      </p:sp>
      <p:sp>
        <p:nvSpPr>
          <p:cNvPr id="138" name="Google Shape;138;p32"/>
          <p:cNvSpPr/>
          <p:nvPr/>
        </p:nvSpPr>
        <p:spPr>
          <a:xfrm>
            <a:off x="751115" y="4393682"/>
            <a:ext cx="3853544" cy="1621972"/>
          </a:xfrm>
          <a:prstGeom prst="roundRect">
            <a:avLst>
              <a:gd fmla="val 16667" name="adj"/>
            </a:avLst>
          </a:prstGeom>
          <a:noFill/>
          <a:ln cap="flat" cmpd="sng" w="25400">
            <a:solidFill>
              <a:srgbClr val="00206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600" u="none" cap="none" strike="noStrike">
              <a:solidFill>
                <a:schemeClr val="dk1"/>
              </a:solidFill>
              <a:latin typeface="Arial"/>
              <a:ea typeface="Arial"/>
              <a:cs typeface="Arial"/>
              <a:sym typeface="Arial"/>
            </a:endParaRPr>
          </a:p>
        </p:txBody>
      </p:sp>
      <p:sp>
        <p:nvSpPr>
          <p:cNvPr id="139" name="Google Shape;139;p32"/>
          <p:cNvSpPr txBox="1"/>
          <p:nvPr/>
        </p:nvSpPr>
        <p:spPr>
          <a:xfrm>
            <a:off x="892627" y="3997576"/>
            <a:ext cx="3614058" cy="307777"/>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1" i="0" lang="en-US" sz="1400" u="none" cap="none" strike="noStrike">
                <a:solidFill>
                  <a:schemeClr val="dk2"/>
                </a:solidFill>
                <a:latin typeface="Arial"/>
                <a:ea typeface="Arial"/>
                <a:cs typeface="Arial"/>
                <a:sym typeface="Arial"/>
              </a:rPr>
              <a:t>Data Preprocessing Steps</a:t>
            </a:r>
            <a:endParaRPr/>
          </a:p>
        </p:txBody>
      </p:sp>
      <p:sp>
        <p:nvSpPr>
          <p:cNvPr id="140" name="Google Shape;140;p32"/>
          <p:cNvSpPr txBox="1"/>
          <p:nvPr/>
        </p:nvSpPr>
        <p:spPr>
          <a:xfrm>
            <a:off x="892627" y="4493140"/>
            <a:ext cx="3853544" cy="1358064"/>
          </a:xfrm>
          <a:prstGeom prst="rect">
            <a:avLst/>
          </a:prstGeom>
          <a:noFill/>
          <a:ln>
            <a:noFill/>
          </a:ln>
        </p:spPr>
        <p:txBody>
          <a:bodyPr anchorCtr="0" anchor="t" bIns="45700" lIns="91425" spcFirstLastPara="1" rIns="91425" wrap="square" tIns="45700">
            <a:spAutoFit/>
          </a:bodyPr>
          <a:lstStyle/>
          <a:p>
            <a:pPr indent="-285750" lvl="0" marL="285750" marR="0" rtl="0" algn="l">
              <a:lnSpc>
                <a:spcPct val="150000"/>
              </a:lnSpc>
              <a:spcBef>
                <a:spcPts val="0"/>
              </a:spcBef>
              <a:spcAft>
                <a:spcPts val="0"/>
              </a:spcAft>
              <a:buClr>
                <a:srgbClr val="000000"/>
              </a:buClr>
              <a:buSzPts val="1400"/>
              <a:buFont typeface="Arial"/>
              <a:buChar char="•"/>
            </a:pPr>
            <a:r>
              <a:rPr b="0" i="0" lang="en-US" sz="1400" u="none" cap="none" strike="noStrike">
                <a:solidFill>
                  <a:schemeClr val="dk1"/>
                </a:solidFill>
                <a:latin typeface="Arial"/>
                <a:ea typeface="Arial"/>
                <a:cs typeface="Arial"/>
                <a:sym typeface="Arial"/>
              </a:rPr>
              <a:t>Image size Normalization</a:t>
            </a:r>
            <a:endParaRPr/>
          </a:p>
          <a:p>
            <a:pPr indent="-285750" lvl="0" marL="285750" marR="0" rtl="0" algn="l">
              <a:lnSpc>
                <a:spcPct val="150000"/>
              </a:lnSpc>
              <a:spcBef>
                <a:spcPts val="0"/>
              </a:spcBef>
              <a:spcAft>
                <a:spcPts val="0"/>
              </a:spcAft>
              <a:buClr>
                <a:srgbClr val="000000"/>
              </a:buClr>
              <a:buSzPts val="1400"/>
              <a:buFont typeface="Arial"/>
              <a:buChar char="•"/>
            </a:pPr>
            <a:r>
              <a:rPr b="0" i="0" lang="en-US" sz="1400" u="none" cap="none" strike="noStrike">
                <a:solidFill>
                  <a:schemeClr val="dk1"/>
                </a:solidFill>
                <a:latin typeface="Arial"/>
                <a:ea typeface="Arial"/>
                <a:cs typeface="Arial"/>
                <a:sym typeface="Arial"/>
              </a:rPr>
              <a:t>Data Augmentation – Random Flip (Left &amp; Right)</a:t>
            </a:r>
            <a:endParaRPr/>
          </a:p>
          <a:p>
            <a:pPr indent="-285750" lvl="0" marL="285750" marR="0" rtl="0" algn="l">
              <a:lnSpc>
                <a:spcPct val="150000"/>
              </a:lnSpc>
              <a:spcBef>
                <a:spcPts val="0"/>
              </a:spcBef>
              <a:spcAft>
                <a:spcPts val="0"/>
              </a:spcAft>
              <a:buClr>
                <a:srgbClr val="000000"/>
              </a:buClr>
              <a:buSzPts val="1400"/>
              <a:buFont typeface="Arial"/>
              <a:buChar char="•"/>
            </a:pPr>
            <a:r>
              <a:rPr b="0" i="0" lang="en-US" sz="1400" u="none" cap="none" strike="noStrike">
                <a:solidFill>
                  <a:schemeClr val="dk1"/>
                </a:solidFill>
                <a:latin typeface="Arial"/>
                <a:ea typeface="Arial"/>
                <a:cs typeface="Arial"/>
                <a:sym typeface="Arial"/>
              </a:rPr>
              <a:t>Pixel value Normalization</a:t>
            </a:r>
            <a:endParaRPr/>
          </a:p>
        </p:txBody>
      </p:sp>
      <p:sp>
        <p:nvSpPr>
          <p:cNvPr id="141" name="Google Shape;141;p32"/>
          <p:cNvSpPr txBox="1"/>
          <p:nvPr/>
        </p:nvSpPr>
        <p:spPr>
          <a:xfrm>
            <a:off x="764724" y="1048778"/>
            <a:ext cx="3614058" cy="338554"/>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1" i="0" lang="en-US" sz="1400" u="none" cap="none" strike="noStrike">
                <a:solidFill>
                  <a:schemeClr val="dk2"/>
                </a:solidFill>
                <a:latin typeface="Arial"/>
                <a:ea typeface="Arial"/>
                <a:cs typeface="Arial"/>
                <a:sym typeface="Arial"/>
              </a:rPr>
              <a:t>Dataset Used – </a:t>
            </a:r>
            <a:r>
              <a:rPr b="1" i="0" lang="en-US" sz="1600" u="none" cap="none" strike="noStrike">
                <a:solidFill>
                  <a:schemeClr val="dk2"/>
                </a:solidFill>
                <a:latin typeface="Arial"/>
                <a:ea typeface="Arial"/>
                <a:cs typeface="Arial"/>
                <a:sym typeface="Arial"/>
              </a:rPr>
              <a:t>Oxford-IIT Pet Data</a:t>
            </a:r>
            <a:endParaRPr b="1" i="0" sz="1400" u="none" cap="none" strike="noStrike">
              <a:solidFill>
                <a:schemeClr val="dk2"/>
              </a:solidFill>
              <a:latin typeface="Arial"/>
              <a:ea typeface="Arial"/>
              <a:cs typeface="Arial"/>
              <a:sym typeface="Arial"/>
            </a:endParaRPr>
          </a:p>
        </p:txBody>
      </p:sp>
      <p:pic>
        <p:nvPicPr>
          <p:cNvPr descr="Oxford-IIIT Pet Dataset Dataset | Papers With Code" id="142" name="Google Shape;142;p32"/>
          <p:cNvPicPr preferRelativeResize="0"/>
          <p:nvPr/>
        </p:nvPicPr>
        <p:blipFill rotWithShape="1">
          <a:blip r:embed="rId3">
            <a:alphaModFix/>
          </a:blip>
          <a:srcRect b="0" l="0" r="0" t="0"/>
          <a:stretch/>
        </p:blipFill>
        <p:spPr>
          <a:xfrm>
            <a:off x="604159" y="1387332"/>
            <a:ext cx="4000500" cy="2032000"/>
          </a:xfrm>
          <a:prstGeom prst="rect">
            <a:avLst/>
          </a:prstGeom>
          <a:noFill/>
          <a:ln>
            <a:noFill/>
          </a:ln>
        </p:spPr>
      </p:pic>
      <p:sp>
        <p:nvSpPr>
          <p:cNvPr id="143" name="Google Shape;143;p32"/>
          <p:cNvSpPr/>
          <p:nvPr/>
        </p:nvSpPr>
        <p:spPr>
          <a:xfrm>
            <a:off x="6008913" y="4393682"/>
            <a:ext cx="3995056" cy="1621972"/>
          </a:xfrm>
          <a:prstGeom prst="roundRect">
            <a:avLst>
              <a:gd fmla="val 16667" name="adj"/>
            </a:avLst>
          </a:prstGeom>
          <a:noFill/>
          <a:ln cap="flat" cmpd="sng" w="25400">
            <a:solidFill>
              <a:srgbClr val="00206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600" u="none" cap="none" strike="noStrike">
              <a:solidFill>
                <a:schemeClr val="dk1"/>
              </a:solidFill>
              <a:latin typeface="Arial"/>
              <a:ea typeface="Arial"/>
              <a:cs typeface="Arial"/>
              <a:sym typeface="Arial"/>
            </a:endParaRPr>
          </a:p>
        </p:txBody>
      </p:sp>
      <p:sp>
        <p:nvSpPr>
          <p:cNvPr id="144" name="Google Shape;144;p32"/>
          <p:cNvSpPr txBox="1"/>
          <p:nvPr/>
        </p:nvSpPr>
        <p:spPr>
          <a:xfrm>
            <a:off x="6150425" y="3997576"/>
            <a:ext cx="3614058" cy="307777"/>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1" i="0" lang="en-US" sz="1400" u="none" cap="none" strike="noStrike">
                <a:solidFill>
                  <a:schemeClr val="dk2"/>
                </a:solidFill>
                <a:latin typeface="Arial"/>
                <a:ea typeface="Arial"/>
                <a:cs typeface="Arial"/>
                <a:sym typeface="Arial"/>
              </a:rPr>
              <a:t>Evaluation Metrics</a:t>
            </a:r>
            <a:endParaRPr/>
          </a:p>
        </p:txBody>
      </p:sp>
      <p:sp>
        <p:nvSpPr>
          <p:cNvPr id="145" name="Google Shape;145;p32"/>
          <p:cNvSpPr txBox="1"/>
          <p:nvPr/>
        </p:nvSpPr>
        <p:spPr>
          <a:xfrm>
            <a:off x="6150425" y="4493140"/>
            <a:ext cx="2917374" cy="711733"/>
          </a:xfrm>
          <a:prstGeom prst="rect">
            <a:avLst/>
          </a:prstGeom>
          <a:noFill/>
          <a:ln>
            <a:noFill/>
          </a:ln>
        </p:spPr>
        <p:txBody>
          <a:bodyPr anchorCtr="0" anchor="t" bIns="45700" lIns="91425" spcFirstLastPara="1" rIns="91425" wrap="square" tIns="45700">
            <a:spAutoFit/>
          </a:bodyPr>
          <a:lstStyle/>
          <a:p>
            <a:pPr indent="-285750" lvl="0" marL="285750" marR="0" rtl="0" algn="l">
              <a:lnSpc>
                <a:spcPct val="150000"/>
              </a:lnSpc>
              <a:spcBef>
                <a:spcPts val="0"/>
              </a:spcBef>
              <a:spcAft>
                <a:spcPts val="0"/>
              </a:spcAft>
              <a:buClr>
                <a:srgbClr val="000000"/>
              </a:buClr>
              <a:buSzPts val="1400"/>
              <a:buFont typeface="Arial"/>
              <a:buChar char="•"/>
            </a:pPr>
            <a:r>
              <a:rPr b="0" i="0" lang="en-US" sz="1400" u="none" cap="none" strike="noStrike">
                <a:solidFill>
                  <a:schemeClr val="dk1"/>
                </a:solidFill>
                <a:latin typeface="Arial"/>
                <a:ea typeface="Arial"/>
                <a:cs typeface="Arial"/>
                <a:sym typeface="Arial"/>
              </a:rPr>
              <a:t>Pixel Accuracy</a:t>
            </a:r>
            <a:endParaRPr/>
          </a:p>
          <a:p>
            <a:pPr indent="-285750" lvl="0" marL="285750" marR="0" rtl="0" algn="l">
              <a:lnSpc>
                <a:spcPct val="150000"/>
              </a:lnSpc>
              <a:spcBef>
                <a:spcPts val="0"/>
              </a:spcBef>
              <a:spcAft>
                <a:spcPts val="0"/>
              </a:spcAft>
              <a:buClr>
                <a:srgbClr val="000000"/>
              </a:buClr>
              <a:buSzPts val="1400"/>
              <a:buFont typeface="Arial"/>
              <a:buChar char="•"/>
            </a:pPr>
            <a:r>
              <a:rPr b="0" i="0" lang="en-US" sz="1400" u="none" cap="none" strike="noStrike">
                <a:solidFill>
                  <a:schemeClr val="dk1"/>
                </a:solidFill>
                <a:latin typeface="Arial"/>
                <a:ea typeface="Arial"/>
                <a:cs typeface="Arial"/>
                <a:sym typeface="Arial"/>
              </a:rPr>
              <a:t>MIOU</a:t>
            </a:r>
            <a:endParaRPr/>
          </a:p>
        </p:txBody>
      </p:sp>
      <p:sp>
        <p:nvSpPr>
          <p:cNvPr id="146" name="Google Shape;146;p32"/>
          <p:cNvSpPr/>
          <p:nvPr/>
        </p:nvSpPr>
        <p:spPr>
          <a:xfrm>
            <a:off x="6008913" y="1444884"/>
            <a:ext cx="3995056" cy="1897030"/>
          </a:xfrm>
          <a:prstGeom prst="roundRect">
            <a:avLst>
              <a:gd fmla="val 16667" name="adj"/>
            </a:avLst>
          </a:prstGeom>
          <a:noFill/>
          <a:ln cap="flat" cmpd="sng" w="25400">
            <a:solidFill>
              <a:srgbClr val="00206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None/>
            </a:pPr>
            <a:r>
              <a:t/>
            </a:r>
            <a:endParaRPr b="0" i="0" sz="1600" u="none" cap="none" strike="noStrike">
              <a:solidFill>
                <a:schemeClr val="dk1"/>
              </a:solidFill>
              <a:latin typeface="Arial"/>
              <a:ea typeface="Arial"/>
              <a:cs typeface="Arial"/>
              <a:sym typeface="Arial"/>
            </a:endParaRPr>
          </a:p>
        </p:txBody>
      </p:sp>
      <p:sp>
        <p:nvSpPr>
          <p:cNvPr id="147" name="Google Shape;147;p32"/>
          <p:cNvSpPr txBox="1"/>
          <p:nvPr/>
        </p:nvSpPr>
        <p:spPr>
          <a:xfrm>
            <a:off x="6150425" y="1048778"/>
            <a:ext cx="3614058" cy="307777"/>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1" i="0" lang="en-US" sz="1400" u="none" cap="none" strike="noStrike">
                <a:solidFill>
                  <a:schemeClr val="dk2"/>
                </a:solidFill>
                <a:latin typeface="Arial"/>
                <a:ea typeface="Arial"/>
                <a:cs typeface="Arial"/>
                <a:sym typeface="Arial"/>
              </a:rPr>
              <a:t>Model Steps Followed</a:t>
            </a:r>
            <a:endParaRPr/>
          </a:p>
        </p:txBody>
      </p:sp>
      <p:sp>
        <p:nvSpPr>
          <p:cNvPr id="148" name="Google Shape;148;p32"/>
          <p:cNvSpPr txBox="1"/>
          <p:nvPr/>
        </p:nvSpPr>
        <p:spPr>
          <a:xfrm>
            <a:off x="6150425" y="1544342"/>
            <a:ext cx="3853544" cy="1681229"/>
          </a:xfrm>
          <a:prstGeom prst="rect">
            <a:avLst/>
          </a:prstGeom>
          <a:noFill/>
          <a:ln>
            <a:noFill/>
          </a:ln>
        </p:spPr>
        <p:txBody>
          <a:bodyPr anchorCtr="0" anchor="t" bIns="45700" lIns="91425" spcFirstLastPara="1" rIns="91425" wrap="square" tIns="45700">
            <a:spAutoFit/>
          </a:bodyPr>
          <a:lstStyle/>
          <a:p>
            <a:pPr indent="-285750" lvl="0" marL="285750" marR="0" rtl="0" algn="l">
              <a:lnSpc>
                <a:spcPct val="150000"/>
              </a:lnSpc>
              <a:spcBef>
                <a:spcPts val="0"/>
              </a:spcBef>
              <a:spcAft>
                <a:spcPts val="0"/>
              </a:spcAft>
              <a:buClr>
                <a:srgbClr val="000000"/>
              </a:buClr>
              <a:buSzPts val="1400"/>
              <a:buFont typeface="Arial"/>
              <a:buChar char="•"/>
            </a:pPr>
            <a:r>
              <a:rPr b="0" i="0" lang="en-US" sz="1400" u="none" cap="none" strike="noStrike">
                <a:solidFill>
                  <a:schemeClr val="dk1"/>
                </a:solidFill>
                <a:latin typeface="Arial"/>
                <a:ea typeface="Arial"/>
                <a:cs typeface="Arial"/>
                <a:sym typeface="Arial"/>
              </a:rPr>
              <a:t>Data Preprocessing</a:t>
            </a:r>
            <a:endParaRPr/>
          </a:p>
          <a:p>
            <a:pPr indent="-285750" lvl="0" marL="285750" marR="0" rtl="0" algn="l">
              <a:lnSpc>
                <a:spcPct val="150000"/>
              </a:lnSpc>
              <a:spcBef>
                <a:spcPts val="0"/>
              </a:spcBef>
              <a:spcAft>
                <a:spcPts val="0"/>
              </a:spcAft>
              <a:buClr>
                <a:srgbClr val="000000"/>
              </a:buClr>
              <a:buSzPts val="1400"/>
              <a:buFont typeface="Arial"/>
              <a:buChar char="•"/>
            </a:pPr>
            <a:r>
              <a:rPr b="0" i="0" lang="en-US" sz="1400" u="none" cap="none" strike="noStrike">
                <a:solidFill>
                  <a:schemeClr val="dk1"/>
                </a:solidFill>
                <a:latin typeface="Arial"/>
                <a:ea typeface="Arial"/>
                <a:cs typeface="Arial"/>
                <a:sym typeface="Arial"/>
              </a:rPr>
              <a:t>Train-Test-Validation splits in batches</a:t>
            </a:r>
            <a:endParaRPr/>
          </a:p>
          <a:p>
            <a:pPr indent="-285750" lvl="0" marL="285750" marR="0" rtl="0" algn="l">
              <a:lnSpc>
                <a:spcPct val="150000"/>
              </a:lnSpc>
              <a:spcBef>
                <a:spcPts val="0"/>
              </a:spcBef>
              <a:spcAft>
                <a:spcPts val="0"/>
              </a:spcAft>
              <a:buClr>
                <a:srgbClr val="000000"/>
              </a:buClr>
              <a:buSzPts val="1400"/>
              <a:buFont typeface="Arial"/>
              <a:buChar char="•"/>
            </a:pPr>
            <a:r>
              <a:rPr b="0" i="0" lang="en-US" sz="1400" u="none" cap="none" strike="noStrike">
                <a:solidFill>
                  <a:schemeClr val="dk1"/>
                </a:solidFill>
                <a:latin typeface="Arial"/>
                <a:ea typeface="Arial"/>
                <a:cs typeface="Arial"/>
                <a:sym typeface="Arial"/>
              </a:rPr>
              <a:t>Segmentation Model development</a:t>
            </a:r>
            <a:endParaRPr/>
          </a:p>
          <a:p>
            <a:pPr indent="-285750" lvl="0" marL="285750" marR="0" rtl="0" algn="l">
              <a:lnSpc>
                <a:spcPct val="150000"/>
              </a:lnSpc>
              <a:spcBef>
                <a:spcPts val="0"/>
              </a:spcBef>
              <a:spcAft>
                <a:spcPts val="0"/>
              </a:spcAft>
              <a:buClr>
                <a:srgbClr val="000000"/>
              </a:buClr>
              <a:buSzPts val="1400"/>
              <a:buFont typeface="Arial"/>
              <a:buChar char="•"/>
            </a:pPr>
            <a:r>
              <a:rPr b="0" i="0" lang="en-US" sz="1400" u="none" cap="none" strike="noStrike">
                <a:solidFill>
                  <a:schemeClr val="dk1"/>
                </a:solidFill>
                <a:latin typeface="Arial"/>
                <a:ea typeface="Arial"/>
                <a:cs typeface="Arial"/>
                <a:sym typeface="Arial"/>
              </a:rPr>
              <a:t>Fit &amp; Compile Model -</a:t>
            </a:r>
            <a:endParaRPr/>
          </a:p>
          <a:p>
            <a:pPr indent="-285750" lvl="0" marL="285750" marR="0" rtl="0" algn="l">
              <a:lnSpc>
                <a:spcPct val="150000"/>
              </a:lnSpc>
              <a:spcBef>
                <a:spcPts val="0"/>
              </a:spcBef>
              <a:spcAft>
                <a:spcPts val="0"/>
              </a:spcAft>
              <a:buClr>
                <a:srgbClr val="000000"/>
              </a:buClr>
              <a:buSzPts val="1400"/>
              <a:buFont typeface="Arial"/>
              <a:buChar char="•"/>
            </a:pPr>
            <a:r>
              <a:rPr b="0" i="0" lang="en-US" sz="1400" u="none" cap="none" strike="noStrike">
                <a:solidFill>
                  <a:schemeClr val="dk1"/>
                </a:solidFill>
                <a:latin typeface="Arial"/>
                <a:ea typeface="Arial"/>
                <a:cs typeface="Arial"/>
                <a:sym typeface="Arial"/>
              </a:rPr>
              <a:t>Model Predictions &amp; Evaluation on Test data</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2" name="Shape 152"/>
        <p:cNvGrpSpPr/>
        <p:nvPr/>
      </p:nvGrpSpPr>
      <p:grpSpPr>
        <a:xfrm>
          <a:off x="0" y="0"/>
          <a:ext cx="0" cy="0"/>
          <a:chOff x="0" y="0"/>
          <a:chExt cx="0" cy="0"/>
        </a:xfrm>
      </p:grpSpPr>
      <p:sp>
        <p:nvSpPr>
          <p:cNvPr id="153" name="Google Shape;153;p5"/>
          <p:cNvSpPr txBox="1"/>
          <p:nvPr/>
        </p:nvSpPr>
        <p:spPr>
          <a:xfrm>
            <a:off x="217660" y="6212612"/>
            <a:ext cx="11505235" cy="646331"/>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200"/>
              <a:buFont typeface="Arial"/>
              <a:buNone/>
            </a:pPr>
            <a:r>
              <a:rPr b="0" i="0" lang="en-US" sz="1200" u="none" cap="none" strike="noStrike">
                <a:solidFill>
                  <a:schemeClr val="dk1"/>
                </a:solidFill>
                <a:latin typeface="Quattrocento Sans"/>
                <a:ea typeface="Quattrocento Sans"/>
                <a:cs typeface="Quattrocento Sans"/>
                <a:sym typeface="Quattrocento Sans"/>
              </a:rPr>
              <a:t>Reference: </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200"/>
              <a:buFont typeface="Arial"/>
              <a:buNone/>
            </a:pPr>
            <a:r>
              <a:rPr b="0" i="0" lang="en-US" sz="1200" u="none" cap="none" strike="noStrike">
                <a:solidFill>
                  <a:schemeClr val="dk1"/>
                </a:solidFill>
                <a:latin typeface="Quattrocento Sans"/>
                <a:ea typeface="Quattrocento Sans"/>
                <a:cs typeface="Quattrocento Sans"/>
                <a:sym typeface="Quattrocento Sans"/>
              </a:rPr>
              <a:t>U-Net: Convolutional Networks for Biomedical Image Segmentation: Olaf Ronneberger, Philipp Fischer, and Thomas Brox.</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200"/>
              <a:buFont typeface="Arial"/>
              <a:buNone/>
            </a:pPr>
            <a:r>
              <a:rPr b="0" i="0" lang="en-US" sz="1200" u="none" cap="none" strike="noStrike">
                <a:solidFill>
                  <a:schemeClr val="dk1"/>
                </a:solidFill>
                <a:latin typeface="Quattrocento Sans"/>
                <a:ea typeface="Quattrocento Sans"/>
                <a:cs typeface="Quattrocento Sans"/>
                <a:sym typeface="Quattrocento Sans"/>
              </a:rPr>
              <a:t>ur;l : https://arxiv.org/pdf/1505.04597.pdf</a:t>
            </a:r>
            <a:endParaRPr b="0" i="0" sz="1400" u="none" cap="none" strike="noStrike">
              <a:solidFill>
                <a:srgbClr val="000000"/>
              </a:solidFill>
              <a:latin typeface="Arial"/>
              <a:ea typeface="Arial"/>
              <a:cs typeface="Arial"/>
              <a:sym typeface="Arial"/>
            </a:endParaRPr>
          </a:p>
        </p:txBody>
      </p:sp>
      <p:pic>
        <p:nvPicPr>
          <p:cNvPr id="154" name="Google Shape;154;p5"/>
          <p:cNvPicPr preferRelativeResize="0"/>
          <p:nvPr/>
        </p:nvPicPr>
        <p:blipFill rotWithShape="1">
          <a:blip r:embed="rId3">
            <a:alphaModFix/>
          </a:blip>
          <a:srcRect b="0" l="0" r="0" t="0"/>
          <a:stretch/>
        </p:blipFill>
        <p:spPr>
          <a:xfrm>
            <a:off x="1478280" y="978429"/>
            <a:ext cx="9116414" cy="4893198"/>
          </a:xfrm>
          <a:prstGeom prst="rect">
            <a:avLst/>
          </a:prstGeom>
          <a:solidFill>
            <a:srgbClr val="FDEBD2"/>
          </a:solidFill>
          <a:ln>
            <a:noFill/>
          </a:ln>
        </p:spPr>
      </p:pic>
      <p:sp>
        <p:nvSpPr>
          <p:cNvPr id="155" name="Google Shape;155;p5"/>
          <p:cNvSpPr/>
          <p:nvPr/>
        </p:nvSpPr>
        <p:spPr>
          <a:xfrm>
            <a:off x="34720" y="808592"/>
            <a:ext cx="2382914" cy="941451"/>
          </a:xfrm>
          <a:prstGeom prst="wedgeRectCallout">
            <a:avLst>
              <a:gd fmla="val 60764" name="adj1"/>
              <a:gd fmla="val 53232" name="adj2"/>
            </a:avLst>
          </a:prstGeom>
          <a:solidFill>
            <a:srgbClr val="BAE1FF"/>
          </a:solidFill>
          <a:ln cap="flat" cmpd="sng" w="12700">
            <a:solidFill>
              <a:srgbClr val="A4040D"/>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Quattrocento Sans"/>
                <a:ea typeface="Quattrocento Sans"/>
                <a:cs typeface="Quattrocento Sans"/>
                <a:sym typeface="Quattrocento Sans"/>
              </a:rPr>
              <a:t>x_input = Input(shape =(572,572, 3))</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Quattrocento Sans"/>
                <a:ea typeface="Quattrocento Sans"/>
                <a:cs typeface="Quattrocento Sans"/>
                <a:sym typeface="Quattrocento Sans"/>
              </a:rPr>
              <a:t>#---------------------------------------------------</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Quattrocento Sans"/>
                <a:ea typeface="Quattrocento Sans"/>
                <a:cs typeface="Quattrocento Sans"/>
                <a:sym typeface="Quattrocento Sans"/>
              </a:rPr>
              <a:t>conv_1 = Conv2D(64, 3, activation = 'relu')(x_input)</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Quattrocento Sans"/>
                <a:ea typeface="Quattrocento Sans"/>
                <a:cs typeface="Quattrocento Sans"/>
                <a:sym typeface="Quattrocento Sans"/>
              </a:rPr>
              <a:t>conv_2 = Conv2D(64, 3, activation = 'relu')(conv_1)</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Quattrocento Sans"/>
                <a:ea typeface="Quattrocento Sans"/>
                <a:cs typeface="Quattrocento Sans"/>
                <a:sym typeface="Quattrocento Sans"/>
              </a:rPr>
              <a:t>pool_1 = MaxPooling2D(pool_size=(2, 2),strides=2, padding='same')(conv_2)</a:t>
            </a:r>
            <a:endParaRPr b="0" i="0" sz="1400" u="none" cap="none" strike="noStrike">
              <a:solidFill>
                <a:srgbClr val="000000"/>
              </a:solidFill>
              <a:latin typeface="Arial"/>
              <a:ea typeface="Arial"/>
              <a:cs typeface="Arial"/>
              <a:sym typeface="Arial"/>
            </a:endParaRPr>
          </a:p>
        </p:txBody>
      </p:sp>
      <p:sp>
        <p:nvSpPr>
          <p:cNvPr id="156" name="Google Shape;156;p5"/>
          <p:cNvSpPr/>
          <p:nvPr/>
        </p:nvSpPr>
        <p:spPr>
          <a:xfrm>
            <a:off x="2899454" y="1619352"/>
            <a:ext cx="474562" cy="428263"/>
          </a:xfrm>
          <a:prstGeom prst="ellipse">
            <a:avLst/>
          </a:prstGeom>
          <a:solidFill>
            <a:srgbClr val="BAE1FF"/>
          </a:solidFill>
          <a:ln cap="flat" cmpd="sng" w="12700">
            <a:solidFill>
              <a:srgbClr val="A4040D"/>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rPr b="0" i="0" lang="en-US" sz="1800" u="none" cap="none" strike="noStrike">
                <a:solidFill>
                  <a:schemeClr val="dk1"/>
                </a:solidFill>
                <a:latin typeface="Quattrocento Sans"/>
                <a:ea typeface="Quattrocento Sans"/>
                <a:cs typeface="Quattrocento Sans"/>
                <a:sym typeface="Quattrocento Sans"/>
              </a:rPr>
              <a:t>1</a:t>
            </a:r>
            <a:endParaRPr b="0" i="0" sz="1400" u="none" cap="none" strike="noStrike">
              <a:solidFill>
                <a:srgbClr val="000000"/>
              </a:solidFill>
              <a:latin typeface="Arial"/>
              <a:ea typeface="Arial"/>
              <a:cs typeface="Arial"/>
              <a:sym typeface="Arial"/>
            </a:endParaRPr>
          </a:p>
        </p:txBody>
      </p:sp>
      <p:sp>
        <p:nvSpPr>
          <p:cNvPr id="157" name="Google Shape;157;p5"/>
          <p:cNvSpPr/>
          <p:nvPr/>
        </p:nvSpPr>
        <p:spPr>
          <a:xfrm>
            <a:off x="3302632" y="3275822"/>
            <a:ext cx="474562" cy="428263"/>
          </a:xfrm>
          <a:prstGeom prst="ellipse">
            <a:avLst/>
          </a:prstGeom>
          <a:solidFill>
            <a:srgbClr val="BAE1FF"/>
          </a:solidFill>
          <a:ln cap="flat" cmpd="sng" w="12700">
            <a:solidFill>
              <a:srgbClr val="A4040D"/>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rPr b="0" i="0" lang="en-US" sz="1800" u="none" cap="none" strike="noStrike">
                <a:solidFill>
                  <a:schemeClr val="dk1"/>
                </a:solidFill>
                <a:latin typeface="Quattrocento Sans"/>
                <a:ea typeface="Quattrocento Sans"/>
                <a:cs typeface="Quattrocento Sans"/>
                <a:sym typeface="Quattrocento Sans"/>
              </a:rPr>
              <a:t>2</a:t>
            </a:r>
            <a:endParaRPr b="0" i="0" sz="1400" u="none" cap="none" strike="noStrike">
              <a:solidFill>
                <a:srgbClr val="000000"/>
              </a:solidFill>
              <a:latin typeface="Arial"/>
              <a:ea typeface="Arial"/>
              <a:cs typeface="Arial"/>
              <a:sym typeface="Arial"/>
            </a:endParaRPr>
          </a:p>
        </p:txBody>
      </p:sp>
      <p:sp>
        <p:nvSpPr>
          <p:cNvPr id="158" name="Google Shape;158;p5"/>
          <p:cNvSpPr/>
          <p:nvPr/>
        </p:nvSpPr>
        <p:spPr>
          <a:xfrm>
            <a:off x="3932808" y="4120893"/>
            <a:ext cx="474562" cy="428263"/>
          </a:xfrm>
          <a:prstGeom prst="ellipse">
            <a:avLst/>
          </a:prstGeom>
          <a:solidFill>
            <a:srgbClr val="BAE1FF"/>
          </a:solidFill>
          <a:ln cap="flat" cmpd="sng" w="12700">
            <a:solidFill>
              <a:srgbClr val="A4040D"/>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rPr b="0" i="0" lang="en-US" sz="1800" u="none" cap="none" strike="noStrike">
                <a:solidFill>
                  <a:schemeClr val="dk1"/>
                </a:solidFill>
                <a:latin typeface="Quattrocento Sans"/>
                <a:ea typeface="Quattrocento Sans"/>
                <a:cs typeface="Quattrocento Sans"/>
                <a:sym typeface="Quattrocento Sans"/>
              </a:rPr>
              <a:t>3</a:t>
            </a:r>
            <a:endParaRPr b="0" i="0" sz="1400" u="none" cap="none" strike="noStrike">
              <a:solidFill>
                <a:srgbClr val="000000"/>
              </a:solidFill>
              <a:latin typeface="Arial"/>
              <a:ea typeface="Arial"/>
              <a:cs typeface="Arial"/>
              <a:sym typeface="Arial"/>
            </a:endParaRPr>
          </a:p>
        </p:txBody>
      </p:sp>
      <p:sp>
        <p:nvSpPr>
          <p:cNvPr id="159" name="Google Shape;159;p5"/>
          <p:cNvSpPr/>
          <p:nvPr/>
        </p:nvSpPr>
        <p:spPr>
          <a:xfrm>
            <a:off x="8195" y="2475232"/>
            <a:ext cx="2497532" cy="729205"/>
          </a:xfrm>
          <a:prstGeom prst="wedgeRectCallout">
            <a:avLst>
              <a:gd fmla="val 59311" name="adj1"/>
              <a:gd fmla="val 66559" name="adj2"/>
            </a:avLst>
          </a:prstGeom>
          <a:solidFill>
            <a:srgbClr val="BAE1FF"/>
          </a:solidFill>
          <a:ln cap="flat" cmpd="sng" w="12700">
            <a:solidFill>
              <a:srgbClr val="A4040D"/>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Quattrocento Sans"/>
                <a:ea typeface="Quattrocento Sans"/>
                <a:cs typeface="Quattrocento Sans"/>
                <a:sym typeface="Quattrocento Sans"/>
              </a:rPr>
              <a:t>conv_3 = Conv2D(128, 3, activation = 'relu')(pool_1)</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Quattrocento Sans"/>
                <a:ea typeface="Quattrocento Sans"/>
                <a:cs typeface="Quattrocento Sans"/>
                <a:sym typeface="Quattrocento Sans"/>
              </a:rPr>
              <a:t>conv_4 = Conv2D(128, 3, activation = 'relu')(conv_3)</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Quattrocento Sans"/>
                <a:ea typeface="Quattrocento Sans"/>
                <a:cs typeface="Quattrocento Sans"/>
                <a:sym typeface="Quattrocento Sans"/>
              </a:rPr>
              <a:t>pool_2 = MaxPooling2D(pool_size=(2, 2),strides=2, padding='same')(conv_4)</a:t>
            </a:r>
            <a:endParaRPr b="0" i="0" sz="1400" u="none" cap="none" strike="noStrike">
              <a:solidFill>
                <a:srgbClr val="000000"/>
              </a:solidFill>
              <a:latin typeface="Arial"/>
              <a:ea typeface="Arial"/>
              <a:cs typeface="Arial"/>
              <a:sym typeface="Arial"/>
            </a:endParaRPr>
          </a:p>
        </p:txBody>
      </p:sp>
      <p:sp>
        <p:nvSpPr>
          <p:cNvPr id="160" name="Google Shape;160;p5"/>
          <p:cNvSpPr/>
          <p:nvPr/>
        </p:nvSpPr>
        <p:spPr>
          <a:xfrm>
            <a:off x="-6931" y="3670623"/>
            <a:ext cx="2424566" cy="729205"/>
          </a:xfrm>
          <a:prstGeom prst="wedgeRectCallout">
            <a:avLst>
              <a:gd fmla="val 83947" name="adj1"/>
              <a:gd fmla="val 50251" name="adj2"/>
            </a:avLst>
          </a:prstGeom>
          <a:solidFill>
            <a:srgbClr val="BAE1FF"/>
          </a:solidFill>
          <a:ln cap="flat" cmpd="sng" w="12700">
            <a:solidFill>
              <a:srgbClr val="A4040D"/>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Source Code Pro"/>
                <a:ea typeface="Source Code Pro"/>
                <a:cs typeface="Source Code Pro"/>
                <a:sym typeface="Source Code Pro"/>
              </a:rPr>
              <a:t>conv_5 = Conv2D(256, 3, activation = 'relu')(pool_2)</a:t>
            </a:r>
            <a:br>
              <a:rPr b="0" i="0" lang="en-US" sz="800" u="none" cap="none" strike="noStrike">
                <a:solidFill>
                  <a:schemeClr val="dk1"/>
                </a:solidFill>
                <a:latin typeface="Quattrocento Sans"/>
                <a:ea typeface="Quattrocento Sans"/>
                <a:cs typeface="Quattrocento Sans"/>
                <a:sym typeface="Quattrocento Sans"/>
              </a:rPr>
            </a:br>
            <a:r>
              <a:rPr b="0" i="0" lang="en-US" sz="800" u="none" cap="none" strike="noStrike">
                <a:solidFill>
                  <a:schemeClr val="dk1"/>
                </a:solidFill>
                <a:latin typeface="Source Code Pro"/>
                <a:ea typeface="Source Code Pro"/>
                <a:cs typeface="Source Code Pro"/>
                <a:sym typeface="Source Code Pro"/>
              </a:rPr>
              <a:t>conv_6 = Conv2D(256, 3, activation = 'relu')(conv_5)</a:t>
            </a:r>
            <a:br>
              <a:rPr b="0" i="0" lang="en-US" sz="800" u="none" cap="none" strike="noStrike">
                <a:solidFill>
                  <a:schemeClr val="dk1"/>
                </a:solidFill>
                <a:latin typeface="Quattrocento Sans"/>
                <a:ea typeface="Quattrocento Sans"/>
                <a:cs typeface="Quattrocento Sans"/>
                <a:sym typeface="Quattrocento Sans"/>
              </a:rPr>
            </a:br>
            <a:r>
              <a:rPr b="0" i="0" lang="en-US" sz="800" u="none" cap="none" strike="noStrike">
                <a:solidFill>
                  <a:schemeClr val="dk1"/>
                </a:solidFill>
                <a:latin typeface="Source Code Pro"/>
                <a:ea typeface="Source Code Pro"/>
                <a:cs typeface="Source Code Pro"/>
                <a:sym typeface="Source Code Pro"/>
              </a:rPr>
              <a:t>pool_3 = MaxPooling2D(pool_size=(2, 2),strides=2, padding='same')(conv_6)</a:t>
            </a:r>
            <a:endParaRPr b="0" i="0" sz="800" u="none" cap="none" strike="noStrike">
              <a:solidFill>
                <a:schemeClr val="dk1"/>
              </a:solidFill>
              <a:latin typeface="Quattrocento Sans"/>
              <a:ea typeface="Quattrocento Sans"/>
              <a:cs typeface="Quattrocento Sans"/>
              <a:sym typeface="Quattrocento Sans"/>
            </a:endParaRPr>
          </a:p>
        </p:txBody>
      </p:sp>
      <p:sp>
        <p:nvSpPr>
          <p:cNvPr id="161" name="Google Shape;161;p5"/>
          <p:cNvSpPr/>
          <p:nvPr/>
        </p:nvSpPr>
        <p:spPr>
          <a:xfrm>
            <a:off x="217660" y="4799043"/>
            <a:ext cx="2919075" cy="722082"/>
          </a:xfrm>
          <a:prstGeom prst="wedgeRectCallout">
            <a:avLst>
              <a:gd fmla="val 90373" name="adj1"/>
              <a:gd fmla="val -22898" name="adj2"/>
            </a:avLst>
          </a:prstGeom>
          <a:solidFill>
            <a:srgbClr val="BAE1FF"/>
          </a:solidFill>
          <a:ln cap="flat" cmpd="sng" w="12700">
            <a:solidFill>
              <a:srgbClr val="A4040D"/>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000"/>
              <a:buFont typeface="Arial"/>
              <a:buNone/>
            </a:pPr>
            <a:r>
              <a:rPr b="0" i="0" lang="en-US" sz="1000" u="none" cap="none" strike="noStrike">
                <a:solidFill>
                  <a:schemeClr val="dk1"/>
                </a:solidFill>
                <a:latin typeface="Source Code Pro"/>
                <a:ea typeface="Source Code Pro"/>
                <a:cs typeface="Source Code Pro"/>
                <a:sym typeface="Source Code Pro"/>
              </a:rPr>
              <a:t>conv_7 = Conv2D(512, 3, activation = 'relu')(pool_3)</a:t>
            </a:r>
            <a:br>
              <a:rPr b="0" i="0" lang="en-US" sz="1000" u="none" cap="none" strike="noStrike">
                <a:solidFill>
                  <a:schemeClr val="dk1"/>
                </a:solidFill>
                <a:latin typeface="Quattrocento Sans"/>
                <a:ea typeface="Quattrocento Sans"/>
                <a:cs typeface="Quattrocento Sans"/>
                <a:sym typeface="Quattrocento Sans"/>
              </a:rPr>
            </a:br>
            <a:r>
              <a:rPr b="0" i="0" lang="en-US" sz="1000" u="none" cap="none" strike="noStrike">
                <a:solidFill>
                  <a:schemeClr val="dk1"/>
                </a:solidFill>
                <a:latin typeface="Source Code Pro"/>
                <a:ea typeface="Source Code Pro"/>
                <a:cs typeface="Source Code Pro"/>
                <a:sym typeface="Source Code Pro"/>
              </a:rPr>
              <a:t>conv_8 = Conv2D(512, 3, activation = 'relu')(conv_7)</a:t>
            </a:r>
            <a:br>
              <a:rPr b="0" i="0" lang="en-US" sz="1000" u="none" cap="none" strike="noStrike">
                <a:solidFill>
                  <a:schemeClr val="dk1"/>
                </a:solidFill>
                <a:latin typeface="Quattrocento Sans"/>
                <a:ea typeface="Quattrocento Sans"/>
                <a:cs typeface="Quattrocento Sans"/>
                <a:sym typeface="Quattrocento Sans"/>
              </a:rPr>
            </a:br>
            <a:r>
              <a:rPr b="0" i="0" lang="en-US" sz="1000" u="none" cap="none" strike="noStrike">
                <a:solidFill>
                  <a:schemeClr val="dk1"/>
                </a:solidFill>
                <a:latin typeface="Source Code Pro"/>
                <a:ea typeface="Source Code Pro"/>
                <a:cs typeface="Source Code Pro"/>
                <a:sym typeface="Source Code Pro"/>
              </a:rPr>
              <a:t>pool_4 = MaxPooling2D(pool_size=(2, 2),strides=2, padding='same')(conv_8)</a:t>
            </a:r>
            <a:endParaRPr b="0" i="0" sz="1000" u="none" cap="none" strike="noStrike">
              <a:solidFill>
                <a:schemeClr val="dk1"/>
              </a:solidFill>
              <a:latin typeface="Quattrocento Sans"/>
              <a:ea typeface="Quattrocento Sans"/>
              <a:cs typeface="Quattrocento Sans"/>
              <a:sym typeface="Quattrocento Sans"/>
            </a:endParaRPr>
          </a:p>
        </p:txBody>
      </p:sp>
      <p:sp>
        <p:nvSpPr>
          <p:cNvPr id="162" name="Google Shape;162;p5"/>
          <p:cNvSpPr/>
          <p:nvPr/>
        </p:nvSpPr>
        <p:spPr>
          <a:xfrm>
            <a:off x="4513477" y="4439852"/>
            <a:ext cx="474562" cy="428263"/>
          </a:xfrm>
          <a:prstGeom prst="ellipse">
            <a:avLst/>
          </a:prstGeom>
          <a:solidFill>
            <a:srgbClr val="BAE1FF"/>
          </a:solidFill>
          <a:ln cap="flat" cmpd="sng" w="12700">
            <a:solidFill>
              <a:srgbClr val="A4040D"/>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rPr b="0" i="0" lang="en-US" sz="1800" u="none" cap="none" strike="noStrike">
                <a:solidFill>
                  <a:schemeClr val="dk1"/>
                </a:solidFill>
                <a:latin typeface="Quattrocento Sans"/>
                <a:ea typeface="Quattrocento Sans"/>
                <a:cs typeface="Quattrocento Sans"/>
                <a:sym typeface="Quattrocento Sans"/>
              </a:rPr>
              <a:t>4</a:t>
            </a:r>
            <a:endParaRPr b="0" i="0" sz="1400" u="none" cap="none" strike="noStrike">
              <a:solidFill>
                <a:srgbClr val="000000"/>
              </a:solidFill>
              <a:latin typeface="Arial"/>
              <a:ea typeface="Arial"/>
              <a:cs typeface="Arial"/>
              <a:sym typeface="Arial"/>
            </a:endParaRPr>
          </a:p>
        </p:txBody>
      </p:sp>
      <p:sp>
        <p:nvSpPr>
          <p:cNvPr id="163" name="Google Shape;163;p5"/>
          <p:cNvSpPr/>
          <p:nvPr/>
        </p:nvSpPr>
        <p:spPr>
          <a:xfrm>
            <a:off x="1478280" y="5538632"/>
            <a:ext cx="2454528" cy="633935"/>
          </a:xfrm>
          <a:prstGeom prst="wedgeRectCallout">
            <a:avLst>
              <a:gd fmla="val 48346" name="adj1"/>
              <a:gd fmla="val -16128" name="adj2"/>
            </a:avLst>
          </a:prstGeom>
          <a:solidFill>
            <a:srgbClr val="BAE1FF"/>
          </a:solidFill>
          <a:ln cap="flat" cmpd="sng" w="12700">
            <a:solidFill>
              <a:srgbClr val="A4040D"/>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000"/>
              <a:buFont typeface="Arial"/>
              <a:buNone/>
            </a:pPr>
            <a:r>
              <a:rPr b="0" i="0" lang="en-US" sz="1000" u="none" cap="none" strike="noStrike">
                <a:solidFill>
                  <a:schemeClr val="dk1"/>
                </a:solidFill>
                <a:latin typeface="Source Code Pro"/>
                <a:ea typeface="Source Code Pro"/>
                <a:cs typeface="Source Code Pro"/>
                <a:sym typeface="Source Code Pro"/>
              </a:rPr>
              <a:t>flat = Flatten()(pool_4)</a:t>
            </a:r>
            <a:br>
              <a:rPr b="0" i="0" lang="en-US" sz="1000" u="none" cap="none" strike="noStrike">
                <a:solidFill>
                  <a:schemeClr val="dk1"/>
                </a:solidFill>
                <a:latin typeface="Quattrocento Sans"/>
                <a:ea typeface="Quattrocento Sans"/>
                <a:cs typeface="Quattrocento Sans"/>
                <a:sym typeface="Quattrocento Sans"/>
              </a:rPr>
            </a:br>
            <a:r>
              <a:rPr b="0" i="0" lang="en-US" sz="1000" u="none" cap="none" strike="noStrike">
                <a:solidFill>
                  <a:schemeClr val="dk1"/>
                </a:solidFill>
                <a:latin typeface="Source Code Pro"/>
                <a:ea typeface="Source Code Pro"/>
                <a:cs typeface="Source Code Pro"/>
                <a:sym typeface="Source Code Pro"/>
              </a:rPr>
              <a:t>out = Dense(1, activation='softmax')(flat)</a:t>
            </a:r>
            <a:endParaRPr b="0" i="0" sz="1000" u="none" cap="none" strike="noStrike">
              <a:solidFill>
                <a:schemeClr val="dk1"/>
              </a:solidFill>
              <a:latin typeface="Quattrocento Sans"/>
              <a:ea typeface="Quattrocento Sans"/>
              <a:cs typeface="Quattrocento Sans"/>
              <a:sym typeface="Quattrocento Sans"/>
            </a:endParaRPr>
          </a:p>
        </p:txBody>
      </p:sp>
      <p:sp>
        <p:nvSpPr>
          <p:cNvPr id="164" name="Google Shape;164;p5"/>
          <p:cNvSpPr/>
          <p:nvPr/>
        </p:nvSpPr>
        <p:spPr>
          <a:xfrm>
            <a:off x="4110362" y="5701158"/>
            <a:ext cx="3145036" cy="655254"/>
          </a:xfrm>
          <a:prstGeom prst="wedgeRectCallout">
            <a:avLst>
              <a:gd fmla="val -10298" name="adj1"/>
              <a:gd fmla="val -111430" name="adj2"/>
            </a:avLst>
          </a:prstGeom>
          <a:solidFill>
            <a:srgbClr val="CCDB84"/>
          </a:solidFill>
          <a:ln cap="flat" cmpd="sng" w="12700">
            <a:solidFill>
              <a:srgbClr val="A4040D"/>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000"/>
              <a:buFont typeface="Arial"/>
              <a:buNone/>
            </a:pPr>
            <a:r>
              <a:rPr b="0" i="0" lang="en-US" sz="1000" u="none" cap="none" strike="noStrike">
                <a:solidFill>
                  <a:schemeClr val="dk1"/>
                </a:solidFill>
                <a:latin typeface="Source Code Pro"/>
                <a:ea typeface="Source Code Pro"/>
                <a:cs typeface="Source Code Pro"/>
                <a:sym typeface="Source Code Pro"/>
              </a:rPr>
              <a:t>conv_9 = Conv2D(1024, 3, activation = 'relu')(pool_4)</a:t>
            </a:r>
            <a:br>
              <a:rPr b="0" i="0" lang="en-US" sz="1000" u="none" cap="none" strike="noStrike">
                <a:solidFill>
                  <a:schemeClr val="dk1"/>
                </a:solidFill>
                <a:latin typeface="Quattrocento Sans"/>
                <a:ea typeface="Quattrocento Sans"/>
                <a:cs typeface="Quattrocento Sans"/>
                <a:sym typeface="Quattrocento Sans"/>
              </a:rPr>
            </a:br>
            <a:r>
              <a:rPr b="0" i="0" lang="en-US" sz="1000" u="none" cap="none" strike="noStrike">
                <a:solidFill>
                  <a:schemeClr val="dk1"/>
                </a:solidFill>
                <a:latin typeface="Source Code Pro"/>
                <a:ea typeface="Source Code Pro"/>
                <a:cs typeface="Source Code Pro"/>
                <a:sym typeface="Source Code Pro"/>
              </a:rPr>
              <a:t>conv_10 = Conv2D(1024, 3, activation = 'relu')(conv_9)</a:t>
            </a:r>
            <a:endParaRPr b="0" i="0" sz="1000" u="none" cap="none" strike="noStrike">
              <a:solidFill>
                <a:schemeClr val="dk1"/>
              </a:solidFill>
              <a:latin typeface="Quattrocento Sans"/>
              <a:ea typeface="Quattrocento Sans"/>
              <a:cs typeface="Quattrocento Sans"/>
              <a:sym typeface="Quattrocento Sans"/>
            </a:endParaRPr>
          </a:p>
        </p:txBody>
      </p:sp>
      <p:sp>
        <p:nvSpPr>
          <p:cNvPr id="165" name="Google Shape;165;p5"/>
          <p:cNvSpPr/>
          <p:nvPr/>
        </p:nvSpPr>
        <p:spPr>
          <a:xfrm>
            <a:off x="5582057" y="4421835"/>
            <a:ext cx="474562" cy="428263"/>
          </a:xfrm>
          <a:prstGeom prst="ellipse">
            <a:avLst/>
          </a:prstGeom>
          <a:solidFill>
            <a:srgbClr val="FDEBD2"/>
          </a:solidFill>
          <a:ln cap="flat" cmpd="sng" w="12700">
            <a:solidFill>
              <a:srgbClr val="A4040D"/>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rPr b="0" i="0" lang="en-US" sz="1800" u="none" cap="none" strike="noStrike">
                <a:solidFill>
                  <a:schemeClr val="dk1"/>
                </a:solidFill>
                <a:latin typeface="Quattrocento Sans"/>
                <a:ea typeface="Quattrocento Sans"/>
                <a:cs typeface="Quattrocento Sans"/>
                <a:sym typeface="Quattrocento Sans"/>
              </a:rPr>
              <a:t>1</a:t>
            </a:r>
            <a:endParaRPr b="0" i="0" sz="1400" u="none" cap="none" strike="noStrike">
              <a:solidFill>
                <a:srgbClr val="000000"/>
              </a:solidFill>
              <a:latin typeface="Arial"/>
              <a:ea typeface="Arial"/>
              <a:cs typeface="Arial"/>
              <a:sym typeface="Arial"/>
            </a:endParaRPr>
          </a:p>
        </p:txBody>
      </p:sp>
      <p:sp>
        <p:nvSpPr>
          <p:cNvPr id="166" name="Google Shape;166;p5"/>
          <p:cNvSpPr/>
          <p:nvPr/>
        </p:nvSpPr>
        <p:spPr>
          <a:xfrm>
            <a:off x="6036487" y="4051786"/>
            <a:ext cx="474562" cy="428263"/>
          </a:xfrm>
          <a:prstGeom prst="ellipse">
            <a:avLst/>
          </a:prstGeom>
          <a:solidFill>
            <a:srgbClr val="FDEBD2"/>
          </a:solidFill>
          <a:ln cap="flat" cmpd="sng" w="12700">
            <a:solidFill>
              <a:srgbClr val="A4040D"/>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rPr b="0" i="0" lang="en-US" sz="1800" u="none" cap="none" strike="noStrike">
                <a:solidFill>
                  <a:schemeClr val="dk1"/>
                </a:solidFill>
                <a:latin typeface="Quattrocento Sans"/>
                <a:ea typeface="Quattrocento Sans"/>
                <a:cs typeface="Quattrocento Sans"/>
                <a:sym typeface="Quattrocento Sans"/>
              </a:rPr>
              <a:t>2</a:t>
            </a:r>
            <a:endParaRPr b="0" i="0" sz="1400" u="none" cap="none" strike="noStrike">
              <a:solidFill>
                <a:srgbClr val="000000"/>
              </a:solidFill>
              <a:latin typeface="Arial"/>
              <a:ea typeface="Arial"/>
              <a:cs typeface="Arial"/>
              <a:sym typeface="Arial"/>
            </a:endParaRPr>
          </a:p>
        </p:txBody>
      </p:sp>
      <p:sp>
        <p:nvSpPr>
          <p:cNvPr id="167" name="Google Shape;167;p5"/>
          <p:cNvSpPr/>
          <p:nvPr/>
        </p:nvSpPr>
        <p:spPr>
          <a:xfrm>
            <a:off x="6711382" y="3275822"/>
            <a:ext cx="474562" cy="428263"/>
          </a:xfrm>
          <a:prstGeom prst="ellipse">
            <a:avLst/>
          </a:prstGeom>
          <a:solidFill>
            <a:srgbClr val="FDEBD2"/>
          </a:solidFill>
          <a:ln cap="flat" cmpd="sng" w="12700">
            <a:solidFill>
              <a:srgbClr val="A4040D"/>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rPr b="0" i="0" lang="en-US" sz="1800" u="none" cap="none" strike="noStrike">
                <a:solidFill>
                  <a:schemeClr val="dk1"/>
                </a:solidFill>
                <a:latin typeface="Quattrocento Sans"/>
                <a:ea typeface="Quattrocento Sans"/>
                <a:cs typeface="Quattrocento Sans"/>
                <a:sym typeface="Quattrocento Sans"/>
              </a:rPr>
              <a:t>3</a:t>
            </a:r>
            <a:endParaRPr b="0" i="0" sz="1400" u="none" cap="none" strike="noStrike">
              <a:solidFill>
                <a:srgbClr val="000000"/>
              </a:solidFill>
              <a:latin typeface="Arial"/>
              <a:ea typeface="Arial"/>
              <a:cs typeface="Arial"/>
              <a:sym typeface="Arial"/>
            </a:endParaRPr>
          </a:p>
        </p:txBody>
      </p:sp>
      <p:sp>
        <p:nvSpPr>
          <p:cNvPr id="168" name="Google Shape;168;p5"/>
          <p:cNvSpPr/>
          <p:nvPr/>
        </p:nvSpPr>
        <p:spPr>
          <a:xfrm>
            <a:off x="7255398" y="1634870"/>
            <a:ext cx="474562" cy="428263"/>
          </a:xfrm>
          <a:prstGeom prst="ellipse">
            <a:avLst/>
          </a:prstGeom>
          <a:solidFill>
            <a:srgbClr val="FDEBD2"/>
          </a:solidFill>
          <a:ln cap="flat" cmpd="sng" w="12700">
            <a:solidFill>
              <a:srgbClr val="A4040D"/>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rPr b="0" i="0" lang="en-US" sz="1800" u="none" cap="none" strike="noStrike">
                <a:solidFill>
                  <a:schemeClr val="dk1"/>
                </a:solidFill>
                <a:latin typeface="Quattrocento Sans"/>
                <a:ea typeface="Quattrocento Sans"/>
                <a:cs typeface="Quattrocento Sans"/>
                <a:sym typeface="Quattrocento Sans"/>
              </a:rPr>
              <a:t>4</a:t>
            </a:r>
            <a:endParaRPr b="0" i="0" sz="1400" u="none" cap="none" strike="noStrike">
              <a:solidFill>
                <a:srgbClr val="000000"/>
              </a:solidFill>
              <a:latin typeface="Arial"/>
              <a:ea typeface="Arial"/>
              <a:cs typeface="Arial"/>
              <a:sym typeface="Arial"/>
            </a:endParaRPr>
          </a:p>
        </p:txBody>
      </p:sp>
      <p:sp>
        <p:nvSpPr>
          <p:cNvPr id="169" name="Google Shape;169;p5"/>
          <p:cNvSpPr/>
          <p:nvPr/>
        </p:nvSpPr>
        <p:spPr>
          <a:xfrm>
            <a:off x="8797670" y="615861"/>
            <a:ext cx="3282235" cy="1326912"/>
          </a:xfrm>
          <a:prstGeom prst="wedgeRectCallout">
            <a:avLst>
              <a:gd fmla="val -66901" name="adj1"/>
              <a:gd fmla="val 58584" name="adj2"/>
            </a:avLst>
          </a:prstGeom>
          <a:solidFill>
            <a:srgbClr val="FDEBD2"/>
          </a:solidFill>
          <a:ln cap="flat" cmpd="sng" w="12700">
            <a:solidFill>
              <a:srgbClr val="A4040D"/>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Quattrocento Sans"/>
                <a:ea typeface="Quattrocento Sans"/>
                <a:cs typeface="Quattrocento Sans"/>
                <a:sym typeface="Quattrocento Sans"/>
              </a:rPr>
              <a:t>up_conv_19a = Conv2DTranspose(64, 2,strides=(2, 2),padding="same")(conv_18)</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Quattrocento Sans"/>
                <a:ea typeface="Quattrocento Sans"/>
                <a:cs typeface="Quattrocento Sans"/>
                <a:sym typeface="Quattrocento Sans"/>
              </a:rPr>
              <a:t>crop_shape_conv_2 = get_cropping_shape(conv_2.shape[1], up_conv_19a.shape[1])</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Quattrocento Sans"/>
                <a:ea typeface="Quattrocento Sans"/>
                <a:cs typeface="Quattrocento Sans"/>
                <a:sym typeface="Quattrocento Sans"/>
              </a:rPr>
              <a:t>conv_2_cropped = Cropping2D((crop_shape_conv_2,crop_shape_conv_2))(conv_2)</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Quattrocento Sans"/>
                <a:ea typeface="Quattrocento Sans"/>
                <a:cs typeface="Quattrocento Sans"/>
                <a:sym typeface="Quattrocento Sans"/>
              </a:rPr>
              <a:t>up_conv_19b = Concatenate(axis = 3)([up_conv_19a, conv_2_cropped])</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Quattrocento Sans"/>
                <a:ea typeface="Quattrocento Sans"/>
                <a:cs typeface="Quattrocento Sans"/>
                <a:sym typeface="Quattrocento Sans"/>
              </a:rPr>
              <a:t>conv_19 = Conv2D(64, 3, activation = 'relu')(up_conv_19b)</a:t>
            </a:r>
            <a:endParaRPr b="0"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Quattrocento Sans"/>
                <a:ea typeface="Quattrocento Sans"/>
                <a:cs typeface="Quattrocento Sans"/>
                <a:sym typeface="Quattrocento Sans"/>
              </a:rPr>
              <a:t>conv_20 = Conv2D(64, 3, activation = 'relu')(conv_19)</a:t>
            </a:r>
            <a:endParaRPr b="0" i="0" sz="1400" u="none" cap="none" strike="noStrike">
              <a:solidFill>
                <a:srgbClr val="000000"/>
              </a:solidFill>
              <a:latin typeface="Arial"/>
              <a:ea typeface="Arial"/>
              <a:cs typeface="Arial"/>
              <a:sym typeface="Arial"/>
            </a:endParaRPr>
          </a:p>
        </p:txBody>
      </p:sp>
      <p:sp>
        <p:nvSpPr>
          <p:cNvPr id="170" name="Google Shape;170;p5"/>
          <p:cNvSpPr/>
          <p:nvPr/>
        </p:nvSpPr>
        <p:spPr>
          <a:xfrm>
            <a:off x="8414808" y="2331446"/>
            <a:ext cx="3665097" cy="1084746"/>
          </a:xfrm>
          <a:prstGeom prst="wedgeRectCallout">
            <a:avLst>
              <a:gd fmla="val -65930" name="adj1"/>
              <a:gd fmla="val 61066" name="adj2"/>
            </a:avLst>
          </a:prstGeom>
          <a:solidFill>
            <a:srgbClr val="FDEBD2"/>
          </a:solidFill>
          <a:ln cap="flat" cmpd="sng" w="12700">
            <a:solidFill>
              <a:srgbClr val="A4040D"/>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Source Code Pro"/>
                <a:ea typeface="Source Code Pro"/>
                <a:cs typeface="Source Code Pro"/>
                <a:sym typeface="Source Code Pro"/>
              </a:rPr>
              <a:t>up_conv_16a = Conv2DTranspose(128, 2,strides=(2, 2),padding="same")(conv_15)</a:t>
            </a:r>
            <a:br>
              <a:rPr b="0" i="0" lang="en-US" sz="800" u="none" cap="none" strike="noStrike">
                <a:solidFill>
                  <a:schemeClr val="dk1"/>
                </a:solidFill>
                <a:latin typeface="Quattrocento Sans"/>
                <a:ea typeface="Quattrocento Sans"/>
                <a:cs typeface="Quattrocento Sans"/>
                <a:sym typeface="Quattrocento Sans"/>
              </a:rPr>
            </a:br>
            <a:r>
              <a:rPr b="0" i="0" lang="en-US" sz="800" u="none" cap="none" strike="noStrike">
                <a:solidFill>
                  <a:schemeClr val="dk1"/>
                </a:solidFill>
                <a:latin typeface="Source Code Pro"/>
                <a:ea typeface="Source Code Pro"/>
                <a:cs typeface="Source Code Pro"/>
                <a:sym typeface="Source Code Pro"/>
              </a:rPr>
              <a:t>crop_shape_conv_4 = get_cropping_shape(conv_4.shape[1], up_conv_16a.shape[1])</a:t>
            </a:r>
            <a:br>
              <a:rPr b="0" i="0" lang="en-US" sz="800" u="none" cap="none" strike="noStrike">
                <a:solidFill>
                  <a:schemeClr val="dk1"/>
                </a:solidFill>
                <a:latin typeface="Quattrocento Sans"/>
                <a:ea typeface="Quattrocento Sans"/>
                <a:cs typeface="Quattrocento Sans"/>
                <a:sym typeface="Quattrocento Sans"/>
              </a:rPr>
            </a:br>
            <a:r>
              <a:rPr b="0" i="0" lang="en-US" sz="800" u="none" cap="none" strike="noStrike">
                <a:solidFill>
                  <a:schemeClr val="dk1"/>
                </a:solidFill>
                <a:latin typeface="Source Code Pro"/>
                <a:ea typeface="Source Code Pro"/>
                <a:cs typeface="Source Code Pro"/>
                <a:sym typeface="Source Code Pro"/>
              </a:rPr>
              <a:t>conv_4_cropped = Cropping2D((crop_shape_conv_4,crop_shape_conv_4))(conv_4)</a:t>
            </a:r>
            <a:br>
              <a:rPr b="0" i="0" lang="en-US" sz="800" u="none" cap="none" strike="noStrike">
                <a:solidFill>
                  <a:schemeClr val="dk1"/>
                </a:solidFill>
                <a:latin typeface="Quattrocento Sans"/>
                <a:ea typeface="Quattrocento Sans"/>
                <a:cs typeface="Quattrocento Sans"/>
                <a:sym typeface="Quattrocento Sans"/>
              </a:rPr>
            </a:br>
            <a:r>
              <a:rPr b="0" i="0" lang="en-US" sz="800" u="none" cap="none" strike="noStrike">
                <a:solidFill>
                  <a:schemeClr val="dk1"/>
                </a:solidFill>
                <a:latin typeface="Source Code Pro"/>
                <a:ea typeface="Source Code Pro"/>
                <a:cs typeface="Source Code Pro"/>
                <a:sym typeface="Source Code Pro"/>
              </a:rPr>
              <a:t>up_conv_16b = Concatenate(axis = 3)([up_conv_16a, conv_4_cropped])</a:t>
            </a:r>
            <a:br>
              <a:rPr b="0" i="0" lang="en-US" sz="800" u="none" cap="none" strike="noStrike">
                <a:solidFill>
                  <a:schemeClr val="dk1"/>
                </a:solidFill>
                <a:latin typeface="Quattrocento Sans"/>
                <a:ea typeface="Quattrocento Sans"/>
                <a:cs typeface="Quattrocento Sans"/>
                <a:sym typeface="Quattrocento Sans"/>
              </a:rPr>
            </a:br>
            <a:r>
              <a:rPr b="0" i="0" lang="en-US" sz="800" u="none" cap="none" strike="noStrike">
                <a:solidFill>
                  <a:schemeClr val="dk1"/>
                </a:solidFill>
                <a:latin typeface="Source Code Pro"/>
                <a:ea typeface="Source Code Pro"/>
                <a:cs typeface="Source Code Pro"/>
                <a:sym typeface="Source Code Pro"/>
              </a:rPr>
              <a:t>conv_17 = Conv2D(128, 3, activation = 'relu')(up_conv_16b)</a:t>
            </a:r>
            <a:br>
              <a:rPr b="0" i="0" lang="en-US" sz="800" u="none" cap="none" strike="noStrike">
                <a:solidFill>
                  <a:schemeClr val="dk1"/>
                </a:solidFill>
                <a:latin typeface="Quattrocento Sans"/>
                <a:ea typeface="Quattrocento Sans"/>
                <a:cs typeface="Quattrocento Sans"/>
                <a:sym typeface="Quattrocento Sans"/>
              </a:rPr>
            </a:br>
            <a:r>
              <a:rPr b="0" i="0" lang="en-US" sz="800" u="none" cap="none" strike="noStrike">
                <a:solidFill>
                  <a:schemeClr val="dk1"/>
                </a:solidFill>
                <a:latin typeface="Source Code Pro"/>
                <a:ea typeface="Source Code Pro"/>
                <a:cs typeface="Source Code Pro"/>
                <a:sym typeface="Source Code Pro"/>
              </a:rPr>
              <a:t>conv_18 = Conv2D(128, 3, activation = 'relu')(conv_17)</a:t>
            </a:r>
            <a:endParaRPr b="0" i="0" sz="800" u="none" cap="none" strike="noStrike">
              <a:solidFill>
                <a:schemeClr val="dk1"/>
              </a:solidFill>
              <a:latin typeface="Quattrocento Sans"/>
              <a:ea typeface="Quattrocento Sans"/>
              <a:cs typeface="Quattrocento Sans"/>
              <a:sym typeface="Quattrocento Sans"/>
            </a:endParaRPr>
          </a:p>
        </p:txBody>
      </p:sp>
      <p:sp>
        <p:nvSpPr>
          <p:cNvPr id="171" name="Google Shape;171;p5"/>
          <p:cNvSpPr/>
          <p:nvPr/>
        </p:nvSpPr>
        <p:spPr>
          <a:xfrm>
            <a:off x="8330476" y="3549832"/>
            <a:ext cx="3749429" cy="890020"/>
          </a:xfrm>
          <a:prstGeom prst="wedgeRectCallout">
            <a:avLst>
              <a:gd fmla="val -85923" name="adj1"/>
              <a:gd fmla="val 54211" name="adj2"/>
            </a:avLst>
          </a:prstGeom>
          <a:solidFill>
            <a:srgbClr val="FDEBD2"/>
          </a:solidFill>
          <a:ln cap="flat" cmpd="sng" w="12700">
            <a:solidFill>
              <a:srgbClr val="A4040D"/>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Source Code Pro"/>
                <a:ea typeface="Source Code Pro"/>
                <a:cs typeface="Source Code Pro"/>
                <a:sym typeface="Source Code Pro"/>
              </a:rPr>
              <a:t>up_conv_13a = Conv2DTranspose(256, 2,strides=(2, 2),padding="same")(conv_12)</a:t>
            </a:r>
            <a:br>
              <a:rPr b="0" i="0" lang="en-US" sz="800" u="none" cap="none" strike="noStrike">
                <a:solidFill>
                  <a:schemeClr val="dk1"/>
                </a:solidFill>
                <a:latin typeface="Quattrocento Sans"/>
                <a:ea typeface="Quattrocento Sans"/>
                <a:cs typeface="Quattrocento Sans"/>
                <a:sym typeface="Quattrocento Sans"/>
              </a:rPr>
            </a:br>
            <a:r>
              <a:rPr b="0" i="0" lang="en-US" sz="800" u="none" cap="none" strike="noStrike">
                <a:solidFill>
                  <a:schemeClr val="dk1"/>
                </a:solidFill>
                <a:latin typeface="Source Code Pro"/>
                <a:ea typeface="Source Code Pro"/>
                <a:cs typeface="Source Code Pro"/>
                <a:sym typeface="Source Code Pro"/>
              </a:rPr>
              <a:t>crop_shape_conv_6 = get_cropping_shape(conv_6.shape[1], up_conv_13a.shape[1])</a:t>
            </a:r>
            <a:br>
              <a:rPr b="0" i="0" lang="en-US" sz="800" u="none" cap="none" strike="noStrike">
                <a:solidFill>
                  <a:schemeClr val="dk1"/>
                </a:solidFill>
                <a:latin typeface="Quattrocento Sans"/>
                <a:ea typeface="Quattrocento Sans"/>
                <a:cs typeface="Quattrocento Sans"/>
                <a:sym typeface="Quattrocento Sans"/>
              </a:rPr>
            </a:br>
            <a:r>
              <a:rPr b="0" i="0" lang="en-US" sz="800" u="none" cap="none" strike="noStrike">
                <a:solidFill>
                  <a:schemeClr val="dk1"/>
                </a:solidFill>
                <a:latin typeface="Source Code Pro"/>
                <a:ea typeface="Source Code Pro"/>
                <a:cs typeface="Source Code Pro"/>
                <a:sym typeface="Source Code Pro"/>
              </a:rPr>
              <a:t>conv_6_cropped = Cropping2D((crop_shape_conv_6,crop_shape_conv_6))(conv_6)</a:t>
            </a:r>
            <a:br>
              <a:rPr b="0" i="0" lang="en-US" sz="800" u="none" cap="none" strike="noStrike">
                <a:solidFill>
                  <a:schemeClr val="dk1"/>
                </a:solidFill>
                <a:latin typeface="Quattrocento Sans"/>
                <a:ea typeface="Quattrocento Sans"/>
                <a:cs typeface="Quattrocento Sans"/>
                <a:sym typeface="Quattrocento Sans"/>
              </a:rPr>
            </a:br>
            <a:r>
              <a:rPr b="0" i="0" lang="en-US" sz="800" u="none" cap="none" strike="noStrike">
                <a:solidFill>
                  <a:schemeClr val="dk1"/>
                </a:solidFill>
                <a:latin typeface="Source Code Pro"/>
                <a:ea typeface="Source Code Pro"/>
                <a:cs typeface="Source Code Pro"/>
                <a:sym typeface="Source Code Pro"/>
              </a:rPr>
              <a:t>up_conv_13b = Concatenate(axis = 3)([up_conv_13a, conv_6_cropped])</a:t>
            </a:r>
            <a:br>
              <a:rPr b="0" i="0" lang="en-US" sz="800" u="none" cap="none" strike="noStrike">
                <a:solidFill>
                  <a:schemeClr val="dk1"/>
                </a:solidFill>
                <a:latin typeface="Quattrocento Sans"/>
                <a:ea typeface="Quattrocento Sans"/>
                <a:cs typeface="Quattrocento Sans"/>
                <a:sym typeface="Quattrocento Sans"/>
              </a:rPr>
            </a:br>
            <a:r>
              <a:rPr b="0" i="0" lang="en-US" sz="800" u="none" cap="none" strike="noStrike">
                <a:solidFill>
                  <a:schemeClr val="dk1"/>
                </a:solidFill>
                <a:latin typeface="Source Code Pro"/>
                <a:ea typeface="Source Code Pro"/>
                <a:cs typeface="Source Code Pro"/>
                <a:sym typeface="Source Code Pro"/>
              </a:rPr>
              <a:t>conv_14 = Conv2D(256, 3, activation = 'relu')(up_conv_13b)</a:t>
            </a:r>
            <a:br>
              <a:rPr b="0" i="0" lang="en-US" sz="800" u="none" cap="none" strike="noStrike">
                <a:solidFill>
                  <a:schemeClr val="dk1"/>
                </a:solidFill>
                <a:latin typeface="Quattrocento Sans"/>
                <a:ea typeface="Quattrocento Sans"/>
                <a:cs typeface="Quattrocento Sans"/>
                <a:sym typeface="Quattrocento Sans"/>
              </a:rPr>
            </a:br>
            <a:r>
              <a:rPr b="0" i="0" lang="en-US" sz="800" u="none" cap="none" strike="noStrike">
                <a:solidFill>
                  <a:schemeClr val="dk1"/>
                </a:solidFill>
                <a:latin typeface="Source Code Pro"/>
                <a:ea typeface="Source Code Pro"/>
                <a:cs typeface="Source Code Pro"/>
                <a:sym typeface="Source Code Pro"/>
              </a:rPr>
              <a:t>conv_15 = Conv2D(256, 3, activation = 'relu')(conv_14)</a:t>
            </a:r>
            <a:endParaRPr b="0" i="0" sz="800" u="none" cap="none" strike="noStrike">
              <a:solidFill>
                <a:schemeClr val="dk1"/>
              </a:solidFill>
              <a:latin typeface="Quattrocento Sans"/>
              <a:ea typeface="Quattrocento Sans"/>
              <a:cs typeface="Quattrocento Sans"/>
              <a:sym typeface="Quattrocento Sans"/>
            </a:endParaRPr>
          </a:p>
        </p:txBody>
      </p:sp>
      <p:sp>
        <p:nvSpPr>
          <p:cNvPr id="172" name="Google Shape;172;p5"/>
          <p:cNvSpPr/>
          <p:nvPr/>
        </p:nvSpPr>
        <p:spPr>
          <a:xfrm>
            <a:off x="7496508" y="4996260"/>
            <a:ext cx="4583397" cy="1084746"/>
          </a:xfrm>
          <a:prstGeom prst="wedgeRectCallout">
            <a:avLst>
              <a:gd fmla="val -75205" name="adj1"/>
              <a:gd fmla="val -47939" name="adj2"/>
            </a:avLst>
          </a:prstGeom>
          <a:solidFill>
            <a:srgbClr val="FDEBD2"/>
          </a:solidFill>
          <a:ln cap="flat" cmpd="sng" w="12700">
            <a:solidFill>
              <a:srgbClr val="A4040D"/>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1000"/>
              <a:buFont typeface="Arial"/>
              <a:buNone/>
            </a:pPr>
            <a:r>
              <a:rPr b="0" i="0" lang="en-US" sz="1000" u="none" cap="none" strike="noStrike">
                <a:solidFill>
                  <a:schemeClr val="dk1"/>
                </a:solidFill>
                <a:latin typeface="Source Code Pro"/>
                <a:ea typeface="Source Code Pro"/>
                <a:cs typeface="Source Code Pro"/>
                <a:sym typeface="Source Code Pro"/>
              </a:rPr>
              <a:t>up_conv_10a = Conv2DTranspose(512, 2,strides=(2, 2),padding="same")(conv_10)</a:t>
            </a:r>
            <a:br>
              <a:rPr b="0" i="0" lang="en-US" sz="1000" u="none" cap="none" strike="noStrike">
                <a:solidFill>
                  <a:schemeClr val="dk1"/>
                </a:solidFill>
                <a:latin typeface="Quattrocento Sans"/>
                <a:ea typeface="Quattrocento Sans"/>
                <a:cs typeface="Quattrocento Sans"/>
                <a:sym typeface="Quattrocento Sans"/>
              </a:rPr>
            </a:br>
            <a:r>
              <a:rPr b="0" i="0" lang="en-US" sz="1000" u="none" cap="none" strike="noStrike">
                <a:solidFill>
                  <a:schemeClr val="dk1"/>
                </a:solidFill>
                <a:latin typeface="Source Code Pro"/>
                <a:ea typeface="Source Code Pro"/>
                <a:cs typeface="Source Code Pro"/>
                <a:sym typeface="Source Code Pro"/>
              </a:rPr>
              <a:t>crop_shape_conv_8 = get_cropping_shape(conv_8.shape[1], up_conv_10a.shape[1])</a:t>
            </a:r>
            <a:br>
              <a:rPr b="0" i="0" lang="en-US" sz="1000" u="none" cap="none" strike="noStrike">
                <a:solidFill>
                  <a:schemeClr val="dk1"/>
                </a:solidFill>
                <a:latin typeface="Quattrocento Sans"/>
                <a:ea typeface="Quattrocento Sans"/>
                <a:cs typeface="Quattrocento Sans"/>
                <a:sym typeface="Quattrocento Sans"/>
              </a:rPr>
            </a:br>
            <a:r>
              <a:rPr b="0" i="0" lang="en-US" sz="1000" u="none" cap="none" strike="noStrike">
                <a:solidFill>
                  <a:schemeClr val="dk1"/>
                </a:solidFill>
                <a:latin typeface="Source Code Pro"/>
                <a:ea typeface="Source Code Pro"/>
                <a:cs typeface="Source Code Pro"/>
                <a:sym typeface="Source Code Pro"/>
              </a:rPr>
              <a:t>conv_8_cropped = Cropping2D((crop_shape_conv_8,crop_shape_conv_8))(conv_8)</a:t>
            </a:r>
            <a:br>
              <a:rPr b="0" i="0" lang="en-US" sz="1000" u="none" cap="none" strike="noStrike">
                <a:solidFill>
                  <a:schemeClr val="dk1"/>
                </a:solidFill>
                <a:latin typeface="Quattrocento Sans"/>
                <a:ea typeface="Quattrocento Sans"/>
                <a:cs typeface="Quattrocento Sans"/>
                <a:sym typeface="Quattrocento Sans"/>
              </a:rPr>
            </a:br>
            <a:r>
              <a:rPr b="0" i="0" lang="en-US" sz="1000" u="none" cap="none" strike="noStrike">
                <a:solidFill>
                  <a:schemeClr val="dk1"/>
                </a:solidFill>
                <a:latin typeface="Source Code Pro"/>
                <a:ea typeface="Source Code Pro"/>
                <a:cs typeface="Source Code Pro"/>
                <a:sym typeface="Source Code Pro"/>
              </a:rPr>
              <a:t>up_conv_10b = Concatenate(axis = 3)([up_conv_10a, conv_8_cropped])</a:t>
            </a:r>
            <a:br>
              <a:rPr b="0" i="0" lang="en-US" sz="1000" u="none" cap="none" strike="noStrike">
                <a:solidFill>
                  <a:schemeClr val="dk1"/>
                </a:solidFill>
                <a:latin typeface="Quattrocento Sans"/>
                <a:ea typeface="Quattrocento Sans"/>
                <a:cs typeface="Quattrocento Sans"/>
                <a:sym typeface="Quattrocento Sans"/>
              </a:rPr>
            </a:br>
            <a:r>
              <a:rPr b="0" i="0" lang="en-US" sz="1000" u="none" cap="none" strike="noStrike">
                <a:solidFill>
                  <a:schemeClr val="dk1"/>
                </a:solidFill>
                <a:latin typeface="Source Code Pro"/>
                <a:ea typeface="Source Code Pro"/>
                <a:cs typeface="Source Code Pro"/>
                <a:sym typeface="Source Code Pro"/>
              </a:rPr>
              <a:t>conv_11 = Conv2D(512, 3, activation = 'relu')(up_conv_10b)</a:t>
            </a:r>
            <a:br>
              <a:rPr b="0" i="0" lang="en-US" sz="1000" u="none" cap="none" strike="noStrike">
                <a:solidFill>
                  <a:schemeClr val="dk1"/>
                </a:solidFill>
                <a:latin typeface="Quattrocento Sans"/>
                <a:ea typeface="Quattrocento Sans"/>
                <a:cs typeface="Quattrocento Sans"/>
                <a:sym typeface="Quattrocento Sans"/>
              </a:rPr>
            </a:br>
            <a:r>
              <a:rPr b="0" i="0" lang="en-US" sz="1000" u="none" cap="none" strike="noStrike">
                <a:solidFill>
                  <a:schemeClr val="dk1"/>
                </a:solidFill>
                <a:latin typeface="Source Code Pro"/>
                <a:ea typeface="Source Code Pro"/>
                <a:cs typeface="Source Code Pro"/>
                <a:sym typeface="Source Code Pro"/>
              </a:rPr>
              <a:t>conv_12 = Conv2D(512, 3, activation = 'relu')(conv_11)</a:t>
            </a:r>
            <a:endParaRPr b="0" i="0" sz="1000" u="none" cap="none" strike="noStrike">
              <a:solidFill>
                <a:schemeClr val="dk1"/>
              </a:solidFill>
              <a:latin typeface="Quattrocento Sans"/>
              <a:ea typeface="Quattrocento Sans"/>
              <a:cs typeface="Quattrocento Sans"/>
              <a:sym typeface="Quattrocento Sans"/>
            </a:endParaRPr>
          </a:p>
        </p:txBody>
      </p:sp>
      <p:sp>
        <p:nvSpPr>
          <p:cNvPr id="173" name="Google Shape;173;p5"/>
          <p:cNvSpPr/>
          <p:nvPr/>
        </p:nvSpPr>
        <p:spPr>
          <a:xfrm>
            <a:off x="8797670" y="314039"/>
            <a:ext cx="3151674" cy="311989"/>
          </a:xfrm>
          <a:prstGeom prst="wedgeRectCallout">
            <a:avLst>
              <a:gd fmla="val -48770" name="adj1"/>
              <a:gd fmla="val 35149" name="adj2"/>
            </a:avLst>
          </a:prstGeom>
          <a:solidFill>
            <a:srgbClr val="FDEBD2"/>
          </a:solidFill>
          <a:ln cap="flat" cmpd="sng" w="12700">
            <a:solidFill>
              <a:srgbClr val="A4040D"/>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l">
              <a:lnSpc>
                <a:spcPct val="100000"/>
              </a:lnSpc>
              <a:spcBef>
                <a:spcPts val="0"/>
              </a:spcBef>
              <a:spcAft>
                <a:spcPts val="0"/>
              </a:spcAft>
              <a:buClr>
                <a:srgbClr val="000000"/>
              </a:buClr>
              <a:buSzPts val="800"/>
              <a:buFont typeface="Arial"/>
              <a:buNone/>
            </a:pPr>
            <a:r>
              <a:rPr b="0" i="0" lang="en-US" sz="800" u="none" cap="none" strike="noStrike">
                <a:solidFill>
                  <a:schemeClr val="dk1"/>
                </a:solidFill>
                <a:latin typeface="Source Code Pro"/>
                <a:ea typeface="Source Code Pro"/>
                <a:cs typeface="Source Code Pro"/>
                <a:sym typeface="Source Code Pro"/>
              </a:rPr>
              <a:t>out = Conv2D(2, 1, activation = 'relu')(conv_20)</a:t>
            </a:r>
            <a:endParaRPr b="0" i="0" sz="800" u="none" cap="none" strike="noStrike">
              <a:solidFill>
                <a:schemeClr val="dk1"/>
              </a:solidFill>
              <a:latin typeface="Quattrocento Sans"/>
              <a:ea typeface="Quattrocento Sans"/>
              <a:cs typeface="Quattrocento Sans"/>
              <a:sym typeface="Quattrocento Sans"/>
            </a:endParaRPr>
          </a:p>
        </p:txBody>
      </p:sp>
      <p:sp>
        <p:nvSpPr>
          <p:cNvPr id="174" name="Google Shape;174;p5"/>
          <p:cNvSpPr txBox="1"/>
          <p:nvPr/>
        </p:nvSpPr>
        <p:spPr>
          <a:xfrm>
            <a:off x="3802748" y="140818"/>
            <a:ext cx="3693759" cy="492443"/>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Clr>
                <a:srgbClr val="000000"/>
              </a:buClr>
              <a:buSzPts val="2600"/>
              <a:buFont typeface="Arial"/>
              <a:buNone/>
            </a:pPr>
            <a:r>
              <a:rPr b="0" i="0" lang="en-US" sz="2600" u="sng" cap="none" strike="noStrike">
                <a:solidFill>
                  <a:schemeClr val="dk1"/>
                </a:solidFill>
                <a:latin typeface="Arial"/>
                <a:ea typeface="Arial"/>
                <a:cs typeface="Arial"/>
                <a:sym typeface="Arial"/>
              </a:rPr>
              <a:t>U-Net Architecture</a:t>
            </a:r>
            <a:endParaRPr b="0" i="0" sz="1400" u="none" cap="none" strike="noStrike">
              <a:solidFill>
                <a:srgbClr val="000000"/>
              </a:solidFill>
              <a:latin typeface="Arial"/>
              <a:ea typeface="Arial"/>
              <a:cs typeface="Arial"/>
              <a:sym typeface="Arial"/>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55"/>
                                        </p:tgtEl>
                                        <p:attrNameLst>
                                          <p:attrName>style.visibility</p:attrName>
                                        </p:attrNameLst>
                                      </p:cBhvr>
                                      <p:to>
                                        <p:strVal val="visible"/>
                                      </p:to>
                                    </p:set>
                                    <p:animEffect filter="fade" transition="in">
                                      <p:cBhvr>
                                        <p:cTn dur="500"/>
                                        <p:tgtEl>
                                          <p:spTgt spid="155"/>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59"/>
                                        </p:tgtEl>
                                        <p:attrNameLst>
                                          <p:attrName>style.visibility</p:attrName>
                                        </p:attrNameLst>
                                      </p:cBhvr>
                                      <p:to>
                                        <p:strVal val="visible"/>
                                      </p:to>
                                    </p:set>
                                    <p:animEffect filter="fade" transition="in">
                                      <p:cBhvr>
                                        <p:cTn dur="500"/>
                                        <p:tgtEl>
                                          <p:spTgt spid="159"/>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xit" presetID="10" presetSubtype="0">
                                  <p:stCondLst>
                                    <p:cond delay="0"/>
                                  </p:stCondLst>
                                  <p:childTnLst>
                                    <p:animEffect filter="fade" transition="out">
                                      <p:cBhvr>
                                        <p:cTn dur="500"/>
                                        <p:tgtEl>
                                          <p:spTgt spid="155"/>
                                        </p:tgtEl>
                                      </p:cBhvr>
                                    </p:animEffect>
                                    <p:set>
                                      <p:cBhvr>
                                        <p:cTn dur="1" fill="hold">
                                          <p:stCondLst>
                                            <p:cond delay="500"/>
                                          </p:stCondLst>
                                        </p:cTn>
                                        <p:tgtEl>
                                          <p:spTgt spid="155"/>
                                        </p:tgtEl>
                                        <p:attrNameLst>
                                          <p:attrName>style.visibility</p:attrName>
                                        </p:attrNameLst>
                                      </p:cBhvr>
                                      <p:to>
                                        <p:strVal val="hidden"/>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60"/>
                                        </p:tgtEl>
                                        <p:attrNameLst>
                                          <p:attrName>style.visibility</p:attrName>
                                        </p:attrNameLst>
                                      </p:cBhvr>
                                      <p:to>
                                        <p:strVal val="visible"/>
                                      </p:to>
                                    </p:set>
                                    <p:animEffect filter="fade" transition="in">
                                      <p:cBhvr>
                                        <p:cTn dur="500"/>
                                        <p:tgtEl>
                                          <p:spTgt spid="160"/>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xit" presetID="10" presetSubtype="0">
                                  <p:stCondLst>
                                    <p:cond delay="0"/>
                                  </p:stCondLst>
                                  <p:childTnLst>
                                    <p:animEffect filter="fade" transition="out">
                                      <p:cBhvr>
                                        <p:cTn dur="500"/>
                                        <p:tgtEl>
                                          <p:spTgt spid="159"/>
                                        </p:tgtEl>
                                      </p:cBhvr>
                                    </p:animEffect>
                                    <p:set>
                                      <p:cBhvr>
                                        <p:cTn dur="1" fill="hold">
                                          <p:stCondLst>
                                            <p:cond delay="500"/>
                                          </p:stCondLst>
                                        </p:cTn>
                                        <p:tgtEl>
                                          <p:spTgt spid="159"/>
                                        </p:tgtEl>
                                        <p:attrNameLst>
                                          <p:attrName>style.visibility</p:attrName>
                                        </p:attrNameLst>
                                      </p:cBhvr>
                                      <p:to>
                                        <p:strVal val="hidden"/>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61"/>
                                        </p:tgtEl>
                                        <p:attrNameLst>
                                          <p:attrName>style.visibility</p:attrName>
                                        </p:attrNameLst>
                                      </p:cBhvr>
                                      <p:to>
                                        <p:strVal val="visible"/>
                                      </p:to>
                                    </p:set>
                                    <p:animEffect filter="fade" transition="in">
                                      <p:cBhvr>
                                        <p:cTn dur="500"/>
                                        <p:tgtEl>
                                          <p:spTgt spid="161"/>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xit" presetID="10" presetSubtype="0">
                                  <p:stCondLst>
                                    <p:cond delay="0"/>
                                  </p:stCondLst>
                                  <p:childTnLst>
                                    <p:animEffect filter="fade" transition="out">
                                      <p:cBhvr>
                                        <p:cTn dur="500"/>
                                        <p:tgtEl>
                                          <p:spTgt spid="160"/>
                                        </p:tgtEl>
                                      </p:cBhvr>
                                    </p:animEffect>
                                    <p:set>
                                      <p:cBhvr>
                                        <p:cTn dur="1" fill="hold">
                                          <p:stCondLst>
                                            <p:cond delay="500"/>
                                          </p:stCondLst>
                                        </p:cTn>
                                        <p:tgtEl>
                                          <p:spTgt spid="160"/>
                                        </p:tgtEl>
                                        <p:attrNameLst>
                                          <p:attrName>style.visibility</p:attrName>
                                        </p:attrNameLst>
                                      </p:cBhvr>
                                      <p:to>
                                        <p:strVal val="hidden"/>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63"/>
                                        </p:tgtEl>
                                        <p:attrNameLst>
                                          <p:attrName>style.visibility</p:attrName>
                                        </p:attrNameLst>
                                      </p:cBhvr>
                                      <p:to>
                                        <p:strVal val="visible"/>
                                      </p:to>
                                    </p:set>
                                    <p:animEffect filter="fade" transition="in">
                                      <p:cBhvr>
                                        <p:cTn dur="500"/>
                                        <p:tgtEl>
                                          <p:spTgt spid="163"/>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xit" presetID="10" presetSubtype="0">
                                  <p:stCondLst>
                                    <p:cond delay="0"/>
                                  </p:stCondLst>
                                  <p:childTnLst>
                                    <p:animEffect filter="fade" transition="out">
                                      <p:cBhvr>
                                        <p:cTn dur="500"/>
                                        <p:tgtEl>
                                          <p:spTgt spid="161"/>
                                        </p:tgtEl>
                                      </p:cBhvr>
                                    </p:animEffect>
                                    <p:set>
                                      <p:cBhvr>
                                        <p:cTn dur="1" fill="hold">
                                          <p:stCondLst>
                                            <p:cond delay="500"/>
                                          </p:stCondLst>
                                        </p:cTn>
                                        <p:tgtEl>
                                          <p:spTgt spid="161"/>
                                        </p:tgtEl>
                                        <p:attrNameLst>
                                          <p:attrName>style.visibility</p:attrName>
                                        </p:attrNameLst>
                                      </p:cBhvr>
                                      <p:to>
                                        <p:strVal val="hidden"/>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64"/>
                                        </p:tgtEl>
                                        <p:attrNameLst>
                                          <p:attrName>style.visibility</p:attrName>
                                        </p:attrNameLst>
                                      </p:cBhvr>
                                      <p:to>
                                        <p:strVal val="visible"/>
                                      </p:to>
                                    </p:set>
                                    <p:animEffect filter="fade" transition="in">
                                      <p:cBhvr>
                                        <p:cTn dur="500"/>
                                        <p:tgtEl>
                                          <p:spTgt spid="164"/>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xit" presetID="10" presetSubtype="0">
                                  <p:stCondLst>
                                    <p:cond delay="0"/>
                                  </p:stCondLst>
                                  <p:childTnLst>
                                    <p:animEffect filter="fade" transition="out">
                                      <p:cBhvr>
                                        <p:cTn dur="500"/>
                                        <p:tgtEl>
                                          <p:spTgt spid="163"/>
                                        </p:tgtEl>
                                      </p:cBhvr>
                                    </p:animEffect>
                                    <p:set>
                                      <p:cBhvr>
                                        <p:cTn dur="1" fill="hold">
                                          <p:stCondLst>
                                            <p:cond delay="500"/>
                                          </p:stCondLst>
                                        </p:cTn>
                                        <p:tgtEl>
                                          <p:spTgt spid="163"/>
                                        </p:tgtEl>
                                        <p:attrNameLst>
                                          <p:attrName>style.visibility</p:attrName>
                                        </p:attrNameLst>
                                      </p:cBhvr>
                                      <p:to>
                                        <p:strVal val="hidden"/>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72"/>
                                        </p:tgtEl>
                                        <p:attrNameLst>
                                          <p:attrName>style.visibility</p:attrName>
                                        </p:attrNameLst>
                                      </p:cBhvr>
                                      <p:to>
                                        <p:strVal val="visible"/>
                                      </p:to>
                                    </p:set>
                                    <p:animEffect filter="fade" transition="in">
                                      <p:cBhvr>
                                        <p:cTn dur="500"/>
                                        <p:tgtEl>
                                          <p:spTgt spid="172"/>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xit" presetID="10" presetSubtype="0">
                                  <p:stCondLst>
                                    <p:cond delay="0"/>
                                  </p:stCondLst>
                                  <p:childTnLst>
                                    <p:animEffect filter="fade" transition="out">
                                      <p:cBhvr>
                                        <p:cTn dur="500"/>
                                        <p:tgtEl>
                                          <p:spTgt spid="164"/>
                                        </p:tgtEl>
                                      </p:cBhvr>
                                    </p:animEffect>
                                    <p:set>
                                      <p:cBhvr>
                                        <p:cTn dur="1" fill="hold">
                                          <p:stCondLst>
                                            <p:cond delay="500"/>
                                          </p:stCondLst>
                                        </p:cTn>
                                        <p:tgtEl>
                                          <p:spTgt spid="164"/>
                                        </p:tgtEl>
                                        <p:attrNameLst>
                                          <p:attrName>style.visibility</p:attrName>
                                        </p:attrNameLst>
                                      </p:cBhvr>
                                      <p:to>
                                        <p:strVal val="hidden"/>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71"/>
                                        </p:tgtEl>
                                        <p:attrNameLst>
                                          <p:attrName>style.visibility</p:attrName>
                                        </p:attrNameLst>
                                      </p:cBhvr>
                                      <p:to>
                                        <p:strVal val="visible"/>
                                      </p:to>
                                    </p:set>
                                    <p:animEffect filter="fade" transition="in">
                                      <p:cBhvr>
                                        <p:cTn dur="500"/>
                                        <p:tgtEl>
                                          <p:spTgt spid="171"/>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xit" presetID="10" presetSubtype="0">
                                  <p:stCondLst>
                                    <p:cond delay="0"/>
                                  </p:stCondLst>
                                  <p:childTnLst>
                                    <p:animEffect filter="fade" transition="out">
                                      <p:cBhvr>
                                        <p:cTn dur="500"/>
                                        <p:tgtEl>
                                          <p:spTgt spid="172"/>
                                        </p:tgtEl>
                                      </p:cBhvr>
                                    </p:animEffect>
                                    <p:set>
                                      <p:cBhvr>
                                        <p:cTn dur="1" fill="hold">
                                          <p:stCondLst>
                                            <p:cond delay="500"/>
                                          </p:stCondLst>
                                        </p:cTn>
                                        <p:tgtEl>
                                          <p:spTgt spid="172"/>
                                        </p:tgtEl>
                                        <p:attrNameLst>
                                          <p:attrName>style.visibility</p:attrName>
                                        </p:attrNameLst>
                                      </p:cBhvr>
                                      <p:to>
                                        <p:strVal val="hidden"/>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70"/>
                                        </p:tgtEl>
                                        <p:attrNameLst>
                                          <p:attrName>style.visibility</p:attrName>
                                        </p:attrNameLst>
                                      </p:cBhvr>
                                      <p:to>
                                        <p:strVal val="visible"/>
                                      </p:to>
                                    </p:set>
                                    <p:animEffect filter="fade" transition="in">
                                      <p:cBhvr>
                                        <p:cTn dur="500"/>
                                        <p:tgtEl>
                                          <p:spTgt spid="170"/>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xit" presetID="10" presetSubtype="0">
                                  <p:stCondLst>
                                    <p:cond delay="0"/>
                                  </p:stCondLst>
                                  <p:childTnLst>
                                    <p:animEffect filter="fade" transition="out">
                                      <p:cBhvr>
                                        <p:cTn dur="500"/>
                                        <p:tgtEl>
                                          <p:spTgt spid="171"/>
                                        </p:tgtEl>
                                      </p:cBhvr>
                                    </p:animEffect>
                                    <p:set>
                                      <p:cBhvr>
                                        <p:cTn dur="1" fill="hold">
                                          <p:stCondLst>
                                            <p:cond delay="500"/>
                                          </p:stCondLst>
                                        </p:cTn>
                                        <p:tgtEl>
                                          <p:spTgt spid="171"/>
                                        </p:tgtEl>
                                        <p:attrNameLst>
                                          <p:attrName>style.visibility</p:attrName>
                                        </p:attrNameLst>
                                      </p:cBhvr>
                                      <p:to>
                                        <p:strVal val="hidden"/>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69"/>
                                        </p:tgtEl>
                                        <p:attrNameLst>
                                          <p:attrName>style.visibility</p:attrName>
                                        </p:attrNameLst>
                                      </p:cBhvr>
                                      <p:to>
                                        <p:strVal val="visible"/>
                                      </p:to>
                                    </p:set>
                                    <p:animEffect filter="fade" transition="in">
                                      <p:cBhvr>
                                        <p:cTn dur="500"/>
                                        <p:tgtEl>
                                          <p:spTgt spid="169"/>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xit" presetID="10" presetSubtype="0">
                                  <p:stCondLst>
                                    <p:cond delay="0"/>
                                  </p:stCondLst>
                                  <p:childTnLst>
                                    <p:animEffect filter="fade" transition="out">
                                      <p:cBhvr>
                                        <p:cTn dur="500"/>
                                        <p:tgtEl>
                                          <p:spTgt spid="170"/>
                                        </p:tgtEl>
                                      </p:cBhvr>
                                    </p:animEffect>
                                    <p:set>
                                      <p:cBhvr>
                                        <p:cTn dur="1" fill="hold">
                                          <p:stCondLst>
                                            <p:cond delay="500"/>
                                          </p:stCondLst>
                                        </p:cTn>
                                        <p:tgtEl>
                                          <p:spTgt spid="170"/>
                                        </p:tgtEl>
                                        <p:attrNameLst>
                                          <p:attrName>style.visibility</p:attrName>
                                        </p:attrNameLst>
                                      </p:cBhvr>
                                      <p:to>
                                        <p:strVal val="hidden"/>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73"/>
                                        </p:tgtEl>
                                        <p:attrNameLst>
                                          <p:attrName>style.visibility</p:attrName>
                                        </p:attrNameLst>
                                      </p:cBhvr>
                                      <p:to>
                                        <p:strVal val="visible"/>
                                      </p:to>
                                    </p:set>
                                    <p:animEffect filter="fade" transition="in">
                                      <p:cBhvr>
                                        <p:cTn dur="500"/>
                                        <p:tgtEl>
                                          <p:spTgt spid="173"/>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xit" presetID="10" presetSubtype="0">
                                  <p:stCondLst>
                                    <p:cond delay="0"/>
                                  </p:stCondLst>
                                  <p:childTnLst>
                                    <p:animEffect filter="fade" transition="out">
                                      <p:cBhvr>
                                        <p:cTn dur="500"/>
                                        <p:tgtEl>
                                          <p:spTgt spid="169"/>
                                        </p:tgtEl>
                                      </p:cBhvr>
                                    </p:animEffect>
                                    <p:set>
                                      <p:cBhvr>
                                        <p:cTn dur="1" fill="hold">
                                          <p:stCondLst>
                                            <p:cond delay="500"/>
                                          </p:stCondLst>
                                        </p:cTn>
                                        <p:tgtEl>
                                          <p:spTgt spid="169"/>
                                        </p:tgtEl>
                                        <p:attrNameLst>
                                          <p:attrName>style.visibility</p:attrName>
                                        </p:attrNameLst>
                                      </p:cBhvr>
                                      <p:to>
                                        <p:strVal val="hidden"/>
                                      </p:to>
                                    </p:set>
                                  </p:childTnLst>
                                </p:cTn>
                              </p:par>
                            </p:childTnLst>
                          </p:cTn>
                        </p:par>
                      </p:childTnLst>
                    </p:cTn>
                  </p:par>
                  <p:par>
                    <p:cTn fill="hold">
                      <p:stCondLst>
                        <p:cond delay="indefinite"/>
                      </p:stCondLst>
                      <p:childTnLst>
                        <p:par>
                          <p:cTn fill="hold">
                            <p:stCondLst>
                              <p:cond delay="0"/>
                            </p:stCondLst>
                            <p:childTnLst>
                              <p:par>
                                <p:cTn fill="hold" nodeType="clickEffect" presetClass="exit" presetID="10" presetSubtype="0">
                                  <p:stCondLst>
                                    <p:cond delay="0"/>
                                  </p:stCondLst>
                                  <p:childTnLst>
                                    <p:animEffect filter="fade" transition="out">
                                      <p:cBhvr>
                                        <p:cTn dur="500"/>
                                        <p:tgtEl>
                                          <p:spTgt spid="173"/>
                                        </p:tgtEl>
                                      </p:cBhvr>
                                    </p:animEffect>
                                    <p:set>
                                      <p:cBhvr>
                                        <p:cTn dur="1" fill="hold">
                                          <p:stCondLst>
                                            <p:cond delay="500"/>
                                          </p:stCondLst>
                                        </p:cTn>
                                        <p:tgtEl>
                                          <p:spTgt spid="173"/>
                                        </p:tgtEl>
                                        <p:attrNameLst>
                                          <p:attrName>style.visibility</p:attrName>
                                        </p:attrNameLst>
                                      </p:cBhvr>
                                      <p:to>
                                        <p:strVal val="hidden"/>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78" name="Shape 178"/>
        <p:cNvGrpSpPr/>
        <p:nvPr/>
      </p:nvGrpSpPr>
      <p:grpSpPr>
        <a:xfrm>
          <a:off x="0" y="0"/>
          <a:ext cx="0" cy="0"/>
          <a:chOff x="0" y="0"/>
          <a:chExt cx="0" cy="0"/>
        </a:xfrm>
      </p:grpSpPr>
      <p:sp>
        <p:nvSpPr>
          <p:cNvPr id="179" name="Google Shape;179;g22d91b56936_0_0"/>
          <p:cNvSpPr/>
          <p:nvPr/>
        </p:nvSpPr>
        <p:spPr>
          <a:xfrm>
            <a:off x="38100" y="0"/>
            <a:ext cx="12192000" cy="685800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chemeClr val="lt1"/>
              </a:solidFill>
              <a:latin typeface="Quattrocento Sans"/>
              <a:ea typeface="Quattrocento Sans"/>
              <a:cs typeface="Quattrocento Sans"/>
              <a:sym typeface="Quattrocento Sans"/>
            </a:endParaRPr>
          </a:p>
        </p:txBody>
      </p:sp>
      <p:sp>
        <p:nvSpPr>
          <p:cNvPr id="180" name="Google Shape;180;g22d91b56936_0_0"/>
          <p:cNvSpPr txBox="1"/>
          <p:nvPr/>
        </p:nvSpPr>
        <p:spPr>
          <a:xfrm>
            <a:off x="643272" y="440550"/>
            <a:ext cx="7463400" cy="267900"/>
          </a:xfrm>
          <a:prstGeom prst="rect">
            <a:avLst/>
          </a:prstGeom>
          <a:noFill/>
          <a:ln>
            <a:noFill/>
          </a:ln>
        </p:spPr>
        <p:txBody>
          <a:bodyPr anchorCtr="0" anchor="b" bIns="45700" lIns="91425" spcFirstLastPara="1" rIns="91425" wrap="square" tIns="45700">
            <a:spAutoFit/>
          </a:bodyPr>
          <a:lstStyle/>
          <a:p>
            <a:pPr indent="0" lvl="0" marL="0" marR="0" rtl="0" algn="l">
              <a:lnSpc>
                <a:spcPct val="30000"/>
              </a:lnSpc>
              <a:spcBef>
                <a:spcPts val="0"/>
              </a:spcBef>
              <a:spcAft>
                <a:spcPts val="0"/>
              </a:spcAft>
              <a:buClr>
                <a:schemeClr val="dk1"/>
              </a:buClr>
              <a:buSzPts val="3800"/>
              <a:buFont typeface="Century Gothic"/>
              <a:buNone/>
            </a:pPr>
            <a:r>
              <a:rPr b="1" lang="en-US" sz="3800">
                <a:solidFill>
                  <a:schemeClr val="dk1"/>
                </a:solidFill>
                <a:latin typeface="Century Gothic"/>
                <a:ea typeface="Century Gothic"/>
                <a:cs typeface="Century Gothic"/>
                <a:sym typeface="Century Gothic"/>
              </a:rPr>
              <a:t>MobileNet: Key Concepts</a:t>
            </a:r>
            <a:endParaRPr b="1" sz="3800">
              <a:solidFill>
                <a:schemeClr val="dk1"/>
              </a:solidFill>
              <a:latin typeface="Century Gothic"/>
              <a:ea typeface="Century Gothic"/>
              <a:cs typeface="Century Gothic"/>
              <a:sym typeface="Century Gothic"/>
            </a:endParaRPr>
          </a:p>
        </p:txBody>
      </p:sp>
      <p:sp>
        <p:nvSpPr>
          <p:cNvPr id="181" name="Google Shape;181;g22d91b56936_0_0"/>
          <p:cNvSpPr txBox="1"/>
          <p:nvPr/>
        </p:nvSpPr>
        <p:spPr>
          <a:xfrm>
            <a:off x="720250" y="1001100"/>
            <a:ext cx="6930900" cy="5389200"/>
          </a:xfrm>
          <a:prstGeom prst="rect">
            <a:avLst/>
          </a:prstGeom>
          <a:noFill/>
          <a:ln>
            <a:noFill/>
          </a:ln>
        </p:spPr>
        <p:txBody>
          <a:bodyPr anchorCtr="0" anchor="t" bIns="45700" lIns="91425" spcFirstLastPara="1" rIns="91425" wrap="square" tIns="45700">
            <a:noAutofit/>
          </a:bodyPr>
          <a:lstStyle/>
          <a:p>
            <a:pPr indent="0" lvl="0" marL="457200" marR="0" rtl="0" algn="l">
              <a:lnSpc>
                <a:spcPct val="90000"/>
              </a:lnSpc>
              <a:spcBef>
                <a:spcPts val="0"/>
              </a:spcBef>
              <a:spcAft>
                <a:spcPts val="0"/>
              </a:spcAft>
              <a:buNone/>
            </a:pPr>
            <a:r>
              <a:t/>
            </a:r>
            <a:endParaRPr>
              <a:solidFill>
                <a:schemeClr val="dk1"/>
              </a:solidFill>
            </a:endParaRPr>
          </a:p>
          <a:p>
            <a:pPr indent="-260350" lvl="0" marL="285750" marR="0" rtl="0" algn="l">
              <a:lnSpc>
                <a:spcPct val="90000"/>
              </a:lnSpc>
              <a:spcBef>
                <a:spcPts val="0"/>
              </a:spcBef>
              <a:spcAft>
                <a:spcPts val="0"/>
              </a:spcAft>
              <a:buClr>
                <a:schemeClr val="dk1"/>
              </a:buClr>
              <a:buSzPts val="1900"/>
              <a:buFont typeface="Arial"/>
              <a:buChar char="•"/>
            </a:pPr>
            <a:r>
              <a:rPr lang="en-US" sz="1900">
                <a:solidFill>
                  <a:schemeClr val="dk1"/>
                </a:solidFill>
              </a:rPr>
              <a:t>Depthwise Separable Convolutions</a:t>
            </a:r>
            <a:endParaRPr sz="1900">
              <a:solidFill>
                <a:schemeClr val="dk1"/>
              </a:solidFill>
            </a:endParaRPr>
          </a:p>
          <a:p>
            <a:pPr indent="0" lvl="0" marL="457200" marR="0" rtl="0" algn="l">
              <a:lnSpc>
                <a:spcPct val="90000"/>
              </a:lnSpc>
              <a:spcBef>
                <a:spcPts val="0"/>
              </a:spcBef>
              <a:spcAft>
                <a:spcPts val="0"/>
              </a:spcAft>
              <a:buNone/>
            </a:pPr>
            <a:r>
              <a:t/>
            </a:r>
            <a:endParaRPr sz="1900">
              <a:solidFill>
                <a:schemeClr val="dk1"/>
              </a:solidFill>
            </a:endParaRPr>
          </a:p>
          <a:p>
            <a:pPr indent="-260350" lvl="0" marL="285750" marR="0" rtl="0" algn="l">
              <a:lnSpc>
                <a:spcPct val="90000"/>
              </a:lnSpc>
              <a:spcBef>
                <a:spcPts val="0"/>
              </a:spcBef>
              <a:spcAft>
                <a:spcPts val="0"/>
              </a:spcAft>
              <a:buClr>
                <a:schemeClr val="dk1"/>
              </a:buClr>
              <a:buSzPts val="1900"/>
              <a:buFont typeface="Arial"/>
              <a:buChar char="•"/>
            </a:pPr>
            <a:r>
              <a:rPr lang="en-US" sz="1900">
                <a:solidFill>
                  <a:schemeClr val="dk1"/>
                </a:solidFill>
              </a:rPr>
              <a:t>Inverted Residual Block</a:t>
            </a:r>
            <a:endParaRPr b="0" i="0" sz="1900" u="none" cap="none" strike="noStrike">
              <a:solidFill>
                <a:schemeClr val="dk1"/>
              </a:solidFill>
              <a:latin typeface="Arial"/>
              <a:ea typeface="Arial"/>
              <a:cs typeface="Arial"/>
              <a:sym typeface="Arial"/>
            </a:endParaRPr>
          </a:p>
          <a:p>
            <a:pPr indent="0" lvl="0" marL="0" marR="0" rtl="0" algn="l">
              <a:lnSpc>
                <a:spcPct val="90000"/>
              </a:lnSpc>
              <a:spcBef>
                <a:spcPts val="600"/>
              </a:spcBef>
              <a:spcAft>
                <a:spcPts val="0"/>
              </a:spcAft>
              <a:buNone/>
            </a:pPr>
            <a:r>
              <a:t/>
            </a:r>
            <a:endParaRPr sz="1900">
              <a:solidFill>
                <a:schemeClr val="dk1"/>
              </a:solidFill>
            </a:endParaRPr>
          </a:p>
          <a:p>
            <a:pPr indent="-260350" lvl="0" marL="285750" marR="0" rtl="0" algn="l">
              <a:lnSpc>
                <a:spcPct val="90000"/>
              </a:lnSpc>
              <a:spcBef>
                <a:spcPts val="600"/>
              </a:spcBef>
              <a:spcAft>
                <a:spcPts val="0"/>
              </a:spcAft>
              <a:buClr>
                <a:schemeClr val="dk1"/>
              </a:buClr>
              <a:buSzPts val="1900"/>
              <a:buFont typeface="Arial"/>
              <a:buChar char="•"/>
            </a:pPr>
            <a:r>
              <a:rPr lang="en-US" sz="1900">
                <a:solidFill>
                  <a:schemeClr val="dk1"/>
                </a:solidFill>
              </a:rPr>
              <a:t>Squeeze and Excite Block in Residual Layer</a:t>
            </a:r>
            <a:endParaRPr sz="1900">
              <a:solidFill>
                <a:schemeClr val="dk1"/>
              </a:solidFill>
            </a:endParaRPr>
          </a:p>
          <a:p>
            <a:pPr indent="0" lvl="0" marL="0" marR="0" rtl="0" algn="l">
              <a:lnSpc>
                <a:spcPct val="90000"/>
              </a:lnSpc>
              <a:spcBef>
                <a:spcPts val="600"/>
              </a:spcBef>
              <a:spcAft>
                <a:spcPts val="0"/>
              </a:spcAft>
              <a:buNone/>
            </a:pPr>
            <a:r>
              <a:t/>
            </a:r>
            <a:endParaRPr sz="1900">
              <a:solidFill>
                <a:schemeClr val="dk1"/>
              </a:solidFill>
            </a:endParaRPr>
          </a:p>
          <a:p>
            <a:pPr indent="-260350" lvl="0" marL="285750" rtl="0" algn="l">
              <a:lnSpc>
                <a:spcPct val="90000"/>
              </a:lnSpc>
              <a:spcBef>
                <a:spcPts val="600"/>
              </a:spcBef>
              <a:spcAft>
                <a:spcPts val="0"/>
              </a:spcAft>
              <a:buClr>
                <a:schemeClr val="dk1"/>
              </a:buClr>
              <a:buSzPts val="1900"/>
              <a:buChar char="•"/>
            </a:pPr>
            <a:r>
              <a:rPr lang="en-US" sz="1900">
                <a:solidFill>
                  <a:schemeClr val="dk1"/>
                </a:solidFill>
              </a:rPr>
              <a:t>h-swish activation function</a:t>
            </a:r>
            <a:endParaRPr sz="1900">
              <a:solidFill>
                <a:schemeClr val="dk1"/>
              </a:solidFill>
            </a:endParaRPr>
          </a:p>
          <a:p>
            <a:pPr indent="0" lvl="0" marL="457200" marR="0" rtl="0" algn="l">
              <a:lnSpc>
                <a:spcPct val="90000"/>
              </a:lnSpc>
              <a:spcBef>
                <a:spcPts val="600"/>
              </a:spcBef>
              <a:spcAft>
                <a:spcPts val="0"/>
              </a:spcAft>
              <a:buNone/>
            </a:pPr>
            <a:r>
              <a:t/>
            </a:r>
            <a:endParaRPr sz="1900">
              <a:solidFill>
                <a:schemeClr val="dk1"/>
              </a:solidFill>
            </a:endParaRPr>
          </a:p>
          <a:p>
            <a:pPr indent="-260350" lvl="0" marL="285750" marR="0" rtl="0" algn="l">
              <a:lnSpc>
                <a:spcPct val="90000"/>
              </a:lnSpc>
              <a:spcBef>
                <a:spcPts val="600"/>
              </a:spcBef>
              <a:spcAft>
                <a:spcPts val="0"/>
              </a:spcAft>
              <a:buClr>
                <a:schemeClr val="dk1"/>
              </a:buClr>
              <a:buSzPts val="1900"/>
              <a:buFont typeface="Arial"/>
              <a:buChar char="•"/>
            </a:pPr>
            <a:r>
              <a:rPr lang="en-US" sz="1900">
                <a:solidFill>
                  <a:schemeClr val="dk1"/>
                </a:solidFill>
              </a:rPr>
              <a:t>LR-ASPP</a:t>
            </a:r>
            <a:endParaRPr sz="1900">
              <a:solidFill>
                <a:schemeClr val="dk1"/>
              </a:solidFill>
            </a:endParaRPr>
          </a:p>
          <a:p>
            <a:pPr indent="0" lvl="0" marL="457200" marR="0" rtl="0" algn="l">
              <a:lnSpc>
                <a:spcPct val="90000"/>
              </a:lnSpc>
              <a:spcBef>
                <a:spcPts val="600"/>
              </a:spcBef>
              <a:spcAft>
                <a:spcPts val="0"/>
              </a:spcAft>
              <a:buNone/>
            </a:pPr>
            <a:r>
              <a:t/>
            </a:r>
            <a:endParaRPr sz="1900">
              <a:solidFill>
                <a:schemeClr val="dk1"/>
              </a:solidFill>
            </a:endParaRPr>
          </a:p>
          <a:p>
            <a:pPr indent="-139700" lvl="0" marL="285750" marR="0" rtl="0" algn="l">
              <a:lnSpc>
                <a:spcPct val="90000"/>
              </a:lnSpc>
              <a:spcBef>
                <a:spcPts val="600"/>
              </a:spcBef>
              <a:spcAft>
                <a:spcPts val="0"/>
              </a:spcAft>
              <a:buClr>
                <a:schemeClr val="dk1"/>
              </a:buClr>
              <a:buSzPts val="1400"/>
              <a:buFont typeface="Arial"/>
              <a:buNone/>
            </a:pPr>
            <a:r>
              <a:t/>
            </a:r>
            <a:endParaRPr b="0" i="0" sz="1400" u="none" cap="none" strike="noStrike">
              <a:solidFill>
                <a:schemeClr val="dk1"/>
              </a:solidFill>
              <a:latin typeface="Arial"/>
              <a:ea typeface="Arial"/>
              <a:cs typeface="Arial"/>
              <a:sym typeface="Arial"/>
            </a:endParaRPr>
          </a:p>
        </p:txBody>
      </p:sp>
      <p:pic>
        <p:nvPicPr>
          <p:cNvPr id="182" name="Google Shape;182;g22d91b56936_0_0"/>
          <p:cNvPicPr preferRelativeResize="0"/>
          <p:nvPr/>
        </p:nvPicPr>
        <p:blipFill>
          <a:blip r:embed="rId3">
            <a:alphaModFix/>
          </a:blip>
          <a:stretch>
            <a:fillRect/>
          </a:stretch>
        </p:blipFill>
        <p:spPr>
          <a:xfrm>
            <a:off x="5983100" y="1001109"/>
            <a:ext cx="6406300" cy="2183950"/>
          </a:xfrm>
          <a:prstGeom prst="rect">
            <a:avLst/>
          </a:prstGeom>
          <a:noFill/>
          <a:ln>
            <a:noFill/>
          </a:ln>
        </p:spPr>
      </p:pic>
      <p:pic>
        <p:nvPicPr>
          <p:cNvPr id="183" name="Google Shape;183;g22d91b56936_0_0"/>
          <p:cNvPicPr preferRelativeResize="0"/>
          <p:nvPr/>
        </p:nvPicPr>
        <p:blipFill>
          <a:blip r:embed="rId4">
            <a:alphaModFix/>
          </a:blip>
          <a:stretch>
            <a:fillRect/>
          </a:stretch>
        </p:blipFill>
        <p:spPr>
          <a:xfrm>
            <a:off x="4399738" y="3885050"/>
            <a:ext cx="8715375" cy="2838450"/>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Office Theme">
  <a:themeElements>
    <a:clrScheme name="Custom 73">
      <a:dk1>
        <a:srgbClr val="000000"/>
      </a:dk1>
      <a:lt1>
        <a:srgbClr val="FFFFFF"/>
      </a:lt1>
      <a:dk2>
        <a:srgbClr val="585858"/>
      </a:dk2>
      <a:lt2>
        <a:srgbClr val="E3E3E3"/>
      </a:lt2>
      <a:accent1>
        <a:srgbClr val="E20613"/>
      </a:accent1>
      <a:accent2>
        <a:srgbClr val="A9C038"/>
      </a:accent2>
      <a:accent3>
        <a:srgbClr val="11AEC7"/>
      </a:accent3>
      <a:accent4>
        <a:srgbClr val="F59F26"/>
      </a:accent4>
      <a:accent5>
        <a:srgbClr val="0062A9"/>
      </a:accent5>
      <a:accent6>
        <a:srgbClr val="EB6047"/>
      </a:accent6>
      <a:hlink>
        <a:srgbClr val="8ED9F6"/>
      </a:hlink>
      <a:folHlink>
        <a:srgbClr val="C0000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2023-04-10T14:22:17Z</dcterms:created>
  <dc:creator>Mukka Sai Manikanta</dc:creator>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